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9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33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2"/>
    <p:restoredTop sz="80335"/>
  </p:normalViewPr>
  <p:slideViewPr>
    <p:cSldViewPr snapToGrid="0">
      <p:cViewPr varScale="1">
        <p:scale>
          <a:sx n="78" d="100"/>
          <a:sy n="78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F8210-6DC4-42A7-ABB9-6F5BA4FC915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839084C-55F9-4FDC-B7B9-9CF33D6D9BCF}">
      <dgm:prSet/>
      <dgm:spPr/>
      <dgm:t>
        <a:bodyPr/>
        <a:lstStyle/>
        <a:p>
          <a:r>
            <a:rPr lang="nl-NL" b="0" i="0" dirty="0"/>
            <a:t>3. Boottype</a:t>
          </a:r>
          <a:endParaRPr lang="en-US" dirty="0"/>
        </a:p>
      </dgm:t>
    </dgm:pt>
    <dgm:pt modelId="{CF589494-F317-4BC2-9141-6B0FB65EC3AE}" type="parTrans" cxnId="{660FABCA-CFD0-489B-B7C4-ADA639FA9436}">
      <dgm:prSet/>
      <dgm:spPr/>
      <dgm:t>
        <a:bodyPr/>
        <a:lstStyle/>
        <a:p>
          <a:endParaRPr lang="en-US"/>
        </a:p>
      </dgm:t>
    </dgm:pt>
    <dgm:pt modelId="{0F56E7CD-EBBE-48D6-B264-F2236822478F}" type="sibTrans" cxnId="{660FABCA-CFD0-489B-B7C4-ADA639FA9436}">
      <dgm:prSet/>
      <dgm:spPr/>
      <dgm:t>
        <a:bodyPr/>
        <a:lstStyle/>
        <a:p>
          <a:endParaRPr lang="en-US"/>
        </a:p>
      </dgm:t>
    </dgm:pt>
    <dgm:pt modelId="{77080083-2768-4B18-A321-723F4C3CEA99}">
      <dgm:prSet/>
      <dgm:spPr/>
      <dgm:t>
        <a:bodyPr/>
        <a:lstStyle/>
        <a:p>
          <a:r>
            <a:rPr lang="nl-NL" b="0" i="0" dirty="0"/>
            <a:t>4. Boeg (Bakboord voor Stuurboord)</a:t>
          </a:r>
          <a:endParaRPr lang="en-US" dirty="0"/>
        </a:p>
      </dgm:t>
    </dgm:pt>
    <dgm:pt modelId="{5086743C-F00D-4E4A-AF3D-7ABCFFA19E3F}" type="parTrans" cxnId="{48D6B0A3-9C3E-47AF-AA52-941359938A28}">
      <dgm:prSet/>
      <dgm:spPr/>
      <dgm:t>
        <a:bodyPr/>
        <a:lstStyle/>
        <a:p>
          <a:endParaRPr lang="en-US"/>
        </a:p>
      </dgm:t>
    </dgm:pt>
    <dgm:pt modelId="{7C03A7A7-8AC5-40DF-A311-EC89339053EC}" type="sibTrans" cxnId="{48D6B0A3-9C3E-47AF-AA52-941359938A28}">
      <dgm:prSet/>
      <dgm:spPr/>
      <dgm:t>
        <a:bodyPr/>
        <a:lstStyle/>
        <a:p>
          <a:endParaRPr lang="en-US"/>
        </a:p>
      </dgm:t>
    </dgm:pt>
    <dgm:pt modelId="{E3AE05FA-B34C-4E10-8D4B-393B88C28744}">
      <dgm:prSet/>
      <dgm:spPr/>
      <dgm:t>
        <a:bodyPr/>
        <a:lstStyle/>
        <a:p>
          <a:r>
            <a:rPr lang="nl-NL" b="0" i="0"/>
            <a:t>5. Loef voor Lij</a:t>
          </a:r>
          <a:endParaRPr lang="en-US"/>
        </a:p>
      </dgm:t>
    </dgm:pt>
    <dgm:pt modelId="{688ABEBC-F6E1-4978-8F09-4E1B8204A2C9}" type="parTrans" cxnId="{EBCA304E-8BB9-4B4B-A8DB-1D54B34DE09A}">
      <dgm:prSet/>
      <dgm:spPr/>
      <dgm:t>
        <a:bodyPr/>
        <a:lstStyle/>
        <a:p>
          <a:endParaRPr lang="en-US"/>
        </a:p>
      </dgm:t>
    </dgm:pt>
    <dgm:pt modelId="{3F84DADB-6956-4327-A222-FAFABDF9CA86}" type="sibTrans" cxnId="{EBCA304E-8BB9-4B4B-A8DB-1D54B34DE09A}">
      <dgm:prSet/>
      <dgm:spPr/>
      <dgm:t>
        <a:bodyPr/>
        <a:lstStyle/>
        <a:p>
          <a:endParaRPr lang="en-US"/>
        </a:p>
      </dgm:t>
    </dgm:pt>
    <dgm:pt modelId="{D5617C12-2DBD-534A-82C6-AF6B5D209AFA}" type="pres">
      <dgm:prSet presAssocID="{431F8210-6DC4-42A7-ABB9-6F5BA4FC9151}" presName="outerComposite" presStyleCnt="0">
        <dgm:presLayoutVars>
          <dgm:chMax val="5"/>
          <dgm:dir/>
          <dgm:resizeHandles val="exact"/>
        </dgm:presLayoutVars>
      </dgm:prSet>
      <dgm:spPr/>
    </dgm:pt>
    <dgm:pt modelId="{8E73DAFB-5E18-AC46-90F6-C624E5407B3B}" type="pres">
      <dgm:prSet presAssocID="{431F8210-6DC4-42A7-ABB9-6F5BA4FC9151}" presName="dummyMaxCanvas" presStyleCnt="0">
        <dgm:presLayoutVars/>
      </dgm:prSet>
      <dgm:spPr/>
    </dgm:pt>
    <dgm:pt modelId="{A0BE3508-DFCC-0E45-8AE5-3CE2636D7359}" type="pres">
      <dgm:prSet presAssocID="{431F8210-6DC4-42A7-ABB9-6F5BA4FC9151}" presName="ThreeNodes_1" presStyleLbl="node1" presStyleIdx="0" presStyleCnt="3">
        <dgm:presLayoutVars>
          <dgm:bulletEnabled val="1"/>
        </dgm:presLayoutVars>
      </dgm:prSet>
      <dgm:spPr/>
    </dgm:pt>
    <dgm:pt modelId="{EC432020-FD4E-B048-BCD3-20784B1510AE}" type="pres">
      <dgm:prSet presAssocID="{431F8210-6DC4-42A7-ABB9-6F5BA4FC9151}" presName="ThreeNodes_2" presStyleLbl="node1" presStyleIdx="1" presStyleCnt="3">
        <dgm:presLayoutVars>
          <dgm:bulletEnabled val="1"/>
        </dgm:presLayoutVars>
      </dgm:prSet>
      <dgm:spPr/>
    </dgm:pt>
    <dgm:pt modelId="{59FD1B2D-8F0F-C349-8588-D93912B4ABC8}" type="pres">
      <dgm:prSet presAssocID="{431F8210-6DC4-42A7-ABB9-6F5BA4FC9151}" presName="ThreeNodes_3" presStyleLbl="node1" presStyleIdx="2" presStyleCnt="3">
        <dgm:presLayoutVars>
          <dgm:bulletEnabled val="1"/>
        </dgm:presLayoutVars>
      </dgm:prSet>
      <dgm:spPr/>
    </dgm:pt>
    <dgm:pt modelId="{40E1C265-3152-8344-A79C-C383323768D2}" type="pres">
      <dgm:prSet presAssocID="{431F8210-6DC4-42A7-ABB9-6F5BA4FC9151}" presName="ThreeConn_1-2" presStyleLbl="fgAccFollowNode1" presStyleIdx="0" presStyleCnt="2">
        <dgm:presLayoutVars>
          <dgm:bulletEnabled val="1"/>
        </dgm:presLayoutVars>
      </dgm:prSet>
      <dgm:spPr/>
    </dgm:pt>
    <dgm:pt modelId="{ADAD569F-4C15-8444-BE8F-2DE544F41FB1}" type="pres">
      <dgm:prSet presAssocID="{431F8210-6DC4-42A7-ABB9-6F5BA4FC9151}" presName="ThreeConn_2-3" presStyleLbl="fgAccFollowNode1" presStyleIdx="1" presStyleCnt="2">
        <dgm:presLayoutVars>
          <dgm:bulletEnabled val="1"/>
        </dgm:presLayoutVars>
      </dgm:prSet>
      <dgm:spPr/>
    </dgm:pt>
    <dgm:pt modelId="{E93FB35E-5158-1E4F-B7EB-CB50A1E78AE0}" type="pres">
      <dgm:prSet presAssocID="{431F8210-6DC4-42A7-ABB9-6F5BA4FC9151}" presName="ThreeNodes_1_text" presStyleLbl="node1" presStyleIdx="2" presStyleCnt="3">
        <dgm:presLayoutVars>
          <dgm:bulletEnabled val="1"/>
        </dgm:presLayoutVars>
      </dgm:prSet>
      <dgm:spPr/>
    </dgm:pt>
    <dgm:pt modelId="{B291B064-1276-BE43-AA46-E69A94ACB1E2}" type="pres">
      <dgm:prSet presAssocID="{431F8210-6DC4-42A7-ABB9-6F5BA4FC9151}" presName="ThreeNodes_2_text" presStyleLbl="node1" presStyleIdx="2" presStyleCnt="3">
        <dgm:presLayoutVars>
          <dgm:bulletEnabled val="1"/>
        </dgm:presLayoutVars>
      </dgm:prSet>
      <dgm:spPr/>
    </dgm:pt>
    <dgm:pt modelId="{F5F77E51-5543-5A47-8D99-485BAE4A69ED}" type="pres">
      <dgm:prSet presAssocID="{431F8210-6DC4-42A7-ABB9-6F5BA4FC915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20D5418-9694-E644-A36A-36938C0F7897}" type="presOf" srcId="{77080083-2768-4B18-A321-723F4C3CEA99}" destId="{B291B064-1276-BE43-AA46-E69A94ACB1E2}" srcOrd="1" destOrd="0" presId="urn:microsoft.com/office/officeart/2005/8/layout/vProcess5"/>
    <dgm:cxn modelId="{15183E4B-88F1-DE4D-8AD1-EBFC8CAF4C6B}" type="presOf" srcId="{7C03A7A7-8AC5-40DF-A311-EC89339053EC}" destId="{ADAD569F-4C15-8444-BE8F-2DE544F41FB1}" srcOrd="0" destOrd="0" presId="urn:microsoft.com/office/officeart/2005/8/layout/vProcess5"/>
    <dgm:cxn modelId="{EBCA304E-8BB9-4B4B-A8DB-1D54B34DE09A}" srcId="{431F8210-6DC4-42A7-ABB9-6F5BA4FC9151}" destId="{E3AE05FA-B34C-4E10-8D4B-393B88C28744}" srcOrd="2" destOrd="0" parTransId="{688ABEBC-F6E1-4978-8F09-4E1B8204A2C9}" sibTransId="{3F84DADB-6956-4327-A222-FAFABDF9CA86}"/>
    <dgm:cxn modelId="{57602A62-7F7B-B04A-B6AD-4BBC63B517A7}" type="presOf" srcId="{77080083-2768-4B18-A321-723F4C3CEA99}" destId="{EC432020-FD4E-B048-BCD3-20784B1510AE}" srcOrd="0" destOrd="0" presId="urn:microsoft.com/office/officeart/2005/8/layout/vProcess5"/>
    <dgm:cxn modelId="{EF93A48F-D996-B74D-B461-4DD4A28B6BEE}" type="presOf" srcId="{E3AE05FA-B34C-4E10-8D4B-393B88C28744}" destId="{F5F77E51-5543-5A47-8D99-485BAE4A69ED}" srcOrd="1" destOrd="0" presId="urn:microsoft.com/office/officeart/2005/8/layout/vProcess5"/>
    <dgm:cxn modelId="{BFF0DA99-1810-DF4F-842B-9D42C9E5397B}" type="presOf" srcId="{7839084C-55F9-4FDC-B7B9-9CF33D6D9BCF}" destId="{E93FB35E-5158-1E4F-B7EB-CB50A1E78AE0}" srcOrd="1" destOrd="0" presId="urn:microsoft.com/office/officeart/2005/8/layout/vProcess5"/>
    <dgm:cxn modelId="{48D6B0A3-9C3E-47AF-AA52-941359938A28}" srcId="{431F8210-6DC4-42A7-ABB9-6F5BA4FC9151}" destId="{77080083-2768-4B18-A321-723F4C3CEA99}" srcOrd="1" destOrd="0" parTransId="{5086743C-F00D-4E4A-AF3D-7ABCFFA19E3F}" sibTransId="{7C03A7A7-8AC5-40DF-A311-EC89339053EC}"/>
    <dgm:cxn modelId="{421743AE-0B00-2344-8A90-EC083280C44F}" type="presOf" srcId="{7839084C-55F9-4FDC-B7B9-9CF33D6D9BCF}" destId="{A0BE3508-DFCC-0E45-8AE5-3CE2636D7359}" srcOrd="0" destOrd="0" presId="urn:microsoft.com/office/officeart/2005/8/layout/vProcess5"/>
    <dgm:cxn modelId="{CF1356B4-1DE0-2F4D-87DA-774F794495A9}" type="presOf" srcId="{0F56E7CD-EBBE-48D6-B264-F2236822478F}" destId="{40E1C265-3152-8344-A79C-C383323768D2}" srcOrd="0" destOrd="0" presId="urn:microsoft.com/office/officeart/2005/8/layout/vProcess5"/>
    <dgm:cxn modelId="{100E27BC-D9BD-EE43-A56C-A341C0A55599}" type="presOf" srcId="{E3AE05FA-B34C-4E10-8D4B-393B88C28744}" destId="{59FD1B2D-8F0F-C349-8588-D93912B4ABC8}" srcOrd="0" destOrd="0" presId="urn:microsoft.com/office/officeart/2005/8/layout/vProcess5"/>
    <dgm:cxn modelId="{660FABCA-CFD0-489B-B7C4-ADA639FA9436}" srcId="{431F8210-6DC4-42A7-ABB9-6F5BA4FC9151}" destId="{7839084C-55F9-4FDC-B7B9-9CF33D6D9BCF}" srcOrd="0" destOrd="0" parTransId="{CF589494-F317-4BC2-9141-6B0FB65EC3AE}" sibTransId="{0F56E7CD-EBBE-48D6-B264-F2236822478F}"/>
    <dgm:cxn modelId="{6083D7D4-EE7E-4B4C-9369-345B435043D1}" type="presOf" srcId="{431F8210-6DC4-42A7-ABB9-6F5BA4FC9151}" destId="{D5617C12-2DBD-534A-82C6-AF6B5D209AFA}" srcOrd="0" destOrd="0" presId="urn:microsoft.com/office/officeart/2005/8/layout/vProcess5"/>
    <dgm:cxn modelId="{06BC1C1A-2CC0-DF4A-9E97-88BF9525285C}" type="presParOf" srcId="{D5617C12-2DBD-534A-82C6-AF6B5D209AFA}" destId="{8E73DAFB-5E18-AC46-90F6-C624E5407B3B}" srcOrd="0" destOrd="0" presId="urn:microsoft.com/office/officeart/2005/8/layout/vProcess5"/>
    <dgm:cxn modelId="{DD91B31B-63EE-754A-B100-675A5A7BA156}" type="presParOf" srcId="{D5617C12-2DBD-534A-82C6-AF6B5D209AFA}" destId="{A0BE3508-DFCC-0E45-8AE5-3CE2636D7359}" srcOrd="1" destOrd="0" presId="urn:microsoft.com/office/officeart/2005/8/layout/vProcess5"/>
    <dgm:cxn modelId="{C795AD27-FAA5-BD45-9FD5-8C8BA126D40F}" type="presParOf" srcId="{D5617C12-2DBD-534A-82C6-AF6B5D209AFA}" destId="{EC432020-FD4E-B048-BCD3-20784B1510AE}" srcOrd="2" destOrd="0" presId="urn:microsoft.com/office/officeart/2005/8/layout/vProcess5"/>
    <dgm:cxn modelId="{7F8398F2-E279-A94A-B02A-E291E6719ED8}" type="presParOf" srcId="{D5617C12-2DBD-534A-82C6-AF6B5D209AFA}" destId="{59FD1B2D-8F0F-C349-8588-D93912B4ABC8}" srcOrd="3" destOrd="0" presId="urn:microsoft.com/office/officeart/2005/8/layout/vProcess5"/>
    <dgm:cxn modelId="{4BB7ED43-0FB5-B44A-B128-98CAEB8E62F3}" type="presParOf" srcId="{D5617C12-2DBD-534A-82C6-AF6B5D209AFA}" destId="{40E1C265-3152-8344-A79C-C383323768D2}" srcOrd="4" destOrd="0" presId="urn:microsoft.com/office/officeart/2005/8/layout/vProcess5"/>
    <dgm:cxn modelId="{293AD922-BC75-FF48-A7AC-BABEE27F6583}" type="presParOf" srcId="{D5617C12-2DBD-534A-82C6-AF6B5D209AFA}" destId="{ADAD569F-4C15-8444-BE8F-2DE544F41FB1}" srcOrd="5" destOrd="0" presId="urn:microsoft.com/office/officeart/2005/8/layout/vProcess5"/>
    <dgm:cxn modelId="{D6DA7175-180D-D246-AC31-1505DFB7B946}" type="presParOf" srcId="{D5617C12-2DBD-534A-82C6-AF6B5D209AFA}" destId="{E93FB35E-5158-1E4F-B7EB-CB50A1E78AE0}" srcOrd="6" destOrd="0" presId="urn:microsoft.com/office/officeart/2005/8/layout/vProcess5"/>
    <dgm:cxn modelId="{91836939-229B-B648-812E-144EDA139C2E}" type="presParOf" srcId="{D5617C12-2DBD-534A-82C6-AF6B5D209AFA}" destId="{B291B064-1276-BE43-AA46-E69A94ACB1E2}" srcOrd="7" destOrd="0" presId="urn:microsoft.com/office/officeart/2005/8/layout/vProcess5"/>
    <dgm:cxn modelId="{B0070498-14D5-8C42-B465-281ECE6A1450}" type="presParOf" srcId="{D5617C12-2DBD-534A-82C6-AF6B5D209AFA}" destId="{F5F77E51-5543-5A47-8D99-485BAE4A69E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F8210-6DC4-42A7-ABB9-6F5BA4FC915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839084C-55F9-4FDC-B7B9-9CF33D6D9BCF}">
      <dgm:prSet/>
      <dgm:spPr/>
      <dgm:t>
        <a:bodyPr/>
        <a:lstStyle/>
        <a:p>
          <a:r>
            <a:rPr lang="nl-NL" b="0" i="0" dirty="0"/>
            <a:t>3. Boottype</a:t>
          </a:r>
          <a:endParaRPr lang="en-US" dirty="0"/>
        </a:p>
      </dgm:t>
    </dgm:pt>
    <dgm:pt modelId="{CF589494-F317-4BC2-9141-6B0FB65EC3AE}" type="parTrans" cxnId="{660FABCA-CFD0-489B-B7C4-ADA639FA9436}">
      <dgm:prSet/>
      <dgm:spPr/>
      <dgm:t>
        <a:bodyPr/>
        <a:lstStyle/>
        <a:p>
          <a:endParaRPr lang="en-US"/>
        </a:p>
      </dgm:t>
    </dgm:pt>
    <dgm:pt modelId="{0F56E7CD-EBBE-48D6-B264-F2236822478F}" type="sibTrans" cxnId="{660FABCA-CFD0-489B-B7C4-ADA639FA9436}">
      <dgm:prSet/>
      <dgm:spPr/>
      <dgm:t>
        <a:bodyPr/>
        <a:lstStyle/>
        <a:p>
          <a:endParaRPr lang="en-US"/>
        </a:p>
      </dgm:t>
    </dgm:pt>
    <dgm:pt modelId="{77080083-2768-4B18-A321-723F4C3CEA99}">
      <dgm:prSet/>
      <dgm:spPr/>
      <dgm:t>
        <a:bodyPr/>
        <a:lstStyle/>
        <a:p>
          <a:r>
            <a:rPr lang="nl-NL" b="0" i="0" dirty="0"/>
            <a:t>4. Boeg (Bakboord voor Stuurboord)</a:t>
          </a:r>
          <a:endParaRPr lang="en-US" dirty="0"/>
        </a:p>
      </dgm:t>
    </dgm:pt>
    <dgm:pt modelId="{5086743C-F00D-4E4A-AF3D-7ABCFFA19E3F}" type="parTrans" cxnId="{48D6B0A3-9C3E-47AF-AA52-941359938A28}">
      <dgm:prSet/>
      <dgm:spPr/>
      <dgm:t>
        <a:bodyPr/>
        <a:lstStyle/>
        <a:p>
          <a:endParaRPr lang="en-US"/>
        </a:p>
      </dgm:t>
    </dgm:pt>
    <dgm:pt modelId="{7C03A7A7-8AC5-40DF-A311-EC89339053EC}" type="sibTrans" cxnId="{48D6B0A3-9C3E-47AF-AA52-941359938A28}">
      <dgm:prSet/>
      <dgm:spPr/>
      <dgm:t>
        <a:bodyPr/>
        <a:lstStyle/>
        <a:p>
          <a:endParaRPr lang="en-US"/>
        </a:p>
      </dgm:t>
    </dgm:pt>
    <dgm:pt modelId="{E3AE05FA-B34C-4E10-8D4B-393B88C28744}">
      <dgm:prSet/>
      <dgm:spPr/>
      <dgm:t>
        <a:bodyPr/>
        <a:lstStyle/>
        <a:p>
          <a:r>
            <a:rPr lang="nl-NL" b="0" i="0"/>
            <a:t>5. Loef voor Lij</a:t>
          </a:r>
          <a:endParaRPr lang="en-US"/>
        </a:p>
      </dgm:t>
    </dgm:pt>
    <dgm:pt modelId="{688ABEBC-F6E1-4978-8F09-4E1B8204A2C9}" type="parTrans" cxnId="{EBCA304E-8BB9-4B4B-A8DB-1D54B34DE09A}">
      <dgm:prSet/>
      <dgm:spPr/>
      <dgm:t>
        <a:bodyPr/>
        <a:lstStyle/>
        <a:p>
          <a:endParaRPr lang="en-US"/>
        </a:p>
      </dgm:t>
    </dgm:pt>
    <dgm:pt modelId="{3F84DADB-6956-4327-A222-FAFABDF9CA86}" type="sibTrans" cxnId="{EBCA304E-8BB9-4B4B-A8DB-1D54B34DE09A}">
      <dgm:prSet/>
      <dgm:spPr/>
      <dgm:t>
        <a:bodyPr/>
        <a:lstStyle/>
        <a:p>
          <a:endParaRPr lang="en-US"/>
        </a:p>
      </dgm:t>
    </dgm:pt>
    <dgm:pt modelId="{D5617C12-2DBD-534A-82C6-AF6B5D209AFA}" type="pres">
      <dgm:prSet presAssocID="{431F8210-6DC4-42A7-ABB9-6F5BA4FC9151}" presName="outerComposite" presStyleCnt="0">
        <dgm:presLayoutVars>
          <dgm:chMax val="5"/>
          <dgm:dir/>
          <dgm:resizeHandles val="exact"/>
        </dgm:presLayoutVars>
      </dgm:prSet>
      <dgm:spPr/>
    </dgm:pt>
    <dgm:pt modelId="{8E73DAFB-5E18-AC46-90F6-C624E5407B3B}" type="pres">
      <dgm:prSet presAssocID="{431F8210-6DC4-42A7-ABB9-6F5BA4FC9151}" presName="dummyMaxCanvas" presStyleCnt="0">
        <dgm:presLayoutVars/>
      </dgm:prSet>
      <dgm:spPr/>
    </dgm:pt>
    <dgm:pt modelId="{A0BE3508-DFCC-0E45-8AE5-3CE2636D7359}" type="pres">
      <dgm:prSet presAssocID="{431F8210-6DC4-42A7-ABB9-6F5BA4FC9151}" presName="ThreeNodes_1" presStyleLbl="node1" presStyleIdx="0" presStyleCnt="3">
        <dgm:presLayoutVars>
          <dgm:bulletEnabled val="1"/>
        </dgm:presLayoutVars>
      </dgm:prSet>
      <dgm:spPr/>
    </dgm:pt>
    <dgm:pt modelId="{EC432020-FD4E-B048-BCD3-20784B1510AE}" type="pres">
      <dgm:prSet presAssocID="{431F8210-6DC4-42A7-ABB9-6F5BA4FC9151}" presName="ThreeNodes_2" presStyleLbl="node1" presStyleIdx="1" presStyleCnt="3">
        <dgm:presLayoutVars>
          <dgm:bulletEnabled val="1"/>
        </dgm:presLayoutVars>
      </dgm:prSet>
      <dgm:spPr/>
    </dgm:pt>
    <dgm:pt modelId="{59FD1B2D-8F0F-C349-8588-D93912B4ABC8}" type="pres">
      <dgm:prSet presAssocID="{431F8210-6DC4-42A7-ABB9-6F5BA4FC9151}" presName="ThreeNodes_3" presStyleLbl="node1" presStyleIdx="2" presStyleCnt="3">
        <dgm:presLayoutVars>
          <dgm:bulletEnabled val="1"/>
        </dgm:presLayoutVars>
      </dgm:prSet>
      <dgm:spPr/>
    </dgm:pt>
    <dgm:pt modelId="{40E1C265-3152-8344-A79C-C383323768D2}" type="pres">
      <dgm:prSet presAssocID="{431F8210-6DC4-42A7-ABB9-6F5BA4FC9151}" presName="ThreeConn_1-2" presStyleLbl="fgAccFollowNode1" presStyleIdx="0" presStyleCnt="2">
        <dgm:presLayoutVars>
          <dgm:bulletEnabled val="1"/>
        </dgm:presLayoutVars>
      </dgm:prSet>
      <dgm:spPr/>
    </dgm:pt>
    <dgm:pt modelId="{ADAD569F-4C15-8444-BE8F-2DE544F41FB1}" type="pres">
      <dgm:prSet presAssocID="{431F8210-6DC4-42A7-ABB9-6F5BA4FC9151}" presName="ThreeConn_2-3" presStyleLbl="fgAccFollowNode1" presStyleIdx="1" presStyleCnt="2">
        <dgm:presLayoutVars>
          <dgm:bulletEnabled val="1"/>
        </dgm:presLayoutVars>
      </dgm:prSet>
      <dgm:spPr/>
    </dgm:pt>
    <dgm:pt modelId="{E93FB35E-5158-1E4F-B7EB-CB50A1E78AE0}" type="pres">
      <dgm:prSet presAssocID="{431F8210-6DC4-42A7-ABB9-6F5BA4FC9151}" presName="ThreeNodes_1_text" presStyleLbl="node1" presStyleIdx="2" presStyleCnt="3">
        <dgm:presLayoutVars>
          <dgm:bulletEnabled val="1"/>
        </dgm:presLayoutVars>
      </dgm:prSet>
      <dgm:spPr/>
    </dgm:pt>
    <dgm:pt modelId="{B291B064-1276-BE43-AA46-E69A94ACB1E2}" type="pres">
      <dgm:prSet presAssocID="{431F8210-6DC4-42A7-ABB9-6F5BA4FC9151}" presName="ThreeNodes_2_text" presStyleLbl="node1" presStyleIdx="2" presStyleCnt="3">
        <dgm:presLayoutVars>
          <dgm:bulletEnabled val="1"/>
        </dgm:presLayoutVars>
      </dgm:prSet>
      <dgm:spPr/>
    </dgm:pt>
    <dgm:pt modelId="{F5F77E51-5543-5A47-8D99-485BAE4A69ED}" type="pres">
      <dgm:prSet presAssocID="{431F8210-6DC4-42A7-ABB9-6F5BA4FC915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20D5418-9694-E644-A36A-36938C0F7897}" type="presOf" srcId="{77080083-2768-4B18-A321-723F4C3CEA99}" destId="{B291B064-1276-BE43-AA46-E69A94ACB1E2}" srcOrd="1" destOrd="0" presId="urn:microsoft.com/office/officeart/2005/8/layout/vProcess5"/>
    <dgm:cxn modelId="{15183E4B-88F1-DE4D-8AD1-EBFC8CAF4C6B}" type="presOf" srcId="{7C03A7A7-8AC5-40DF-A311-EC89339053EC}" destId="{ADAD569F-4C15-8444-BE8F-2DE544F41FB1}" srcOrd="0" destOrd="0" presId="urn:microsoft.com/office/officeart/2005/8/layout/vProcess5"/>
    <dgm:cxn modelId="{EBCA304E-8BB9-4B4B-A8DB-1D54B34DE09A}" srcId="{431F8210-6DC4-42A7-ABB9-6F5BA4FC9151}" destId="{E3AE05FA-B34C-4E10-8D4B-393B88C28744}" srcOrd="2" destOrd="0" parTransId="{688ABEBC-F6E1-4978-8F09-4E1B8204A2C9}" sibTransId="{3F84DADB-6956-4327-A222-FAFABDF9CA86}"/>
    <dgm:cxn modelId="{57602A62-7F7B-B04A-B6AD-4BBC63B517A7}" type="presOf" srcId="{77080083-2768-4B18-A321-723F4C3CEA99}" destId="{EC432020-FD4E-B048-BCD3-20784B1510AE}" srcOrd="0" destOrd="0" presId="urn:microsoft.com/office/officeart/2005/8/layout/vProcess5"/>
    <dgm:cxn modelId="{EF93A48F-D996-B74D-B461-4DD4A28B6BEE}" type="presOf" srcId="{E3AE05FA-B34C-4E10-8D4B-393B88C28744}" destId="{F5F77E51-5543-5A47-8D99-485BAE4A69ED}" srcOrd="1" destOrd="0" presId="urn:microsoft.com/office/officeart/2005/8/layout/vProcess5"/>
    <dgm:cxn modelId="{BFF0DA99-1810-DF4F-842B-9D42C9E5397B}" type="presOf" srcId="{7839084C-55F9-4FDC-B7B9-9CF33D6D9BCF}" destId="{E93FB35E-5158-1E4F-B7EB-CB50A1E78AE0}" srcOrd="1" destOrd="0" presId="urn:microsoft.com/office/officeart/2005/8/layout/vProcess5"/>
    <dgm:cxn modelId="{48D6B0A3-9C3E-47AF-AA52-941359938A28}" srcId="{431F8210-6DC4-42A7-ABB9-6F5BA4FC9151}" destId="{77080083-2768-4B18-A321-723F4C3CEA99}" srcOrd="1" destOrd="0" parTransId="{5086743C-F00D-4E4A-AF3D-7ABCFFA19E3F}" sibTransId="{7C03A7A7-8AC5-40DF-A311-EC89339053EC}"/>
    <dgm:cxn modelId="{421743AE-0B00-2344-8A90-EC083280C44F}" type="presOf" srcId="{7839084C-55F9-4FDC-B7B9-9CF33D6D9BCF}" destId="{A0BE3508-DFCC-0E45-8AE5-3CE2636D7359}" srcOrd="0" destOrd="0" presId="urn:microsoft.com/office/officeart/2005/8/layout/vProcess5"/>
    <dgm:cxn modelId="{CF1356B4-1DE0-2F4D-87DA-774F794495A9}" type="presOf" srcId="{0F56E7CD-EBBE-48D6-B264-F2236822478F}" destId="{40E1C265-3152-8344-A79C-C383323768D2}" srcOrd="0" destOrd="0" presId="urn:microsoft.com/office/officeart/2005/8/layout/vProcess5"/>
    <dgm:cxn modelId="{100E27BC-D9BD-EE43-A56C-A341C0A55599}" type="presOf" srcId="{E3AE05FA-B34C-4E10-8D4B-393B88C28744}" destId="{59FD1B2D-8F0F-C349-8588-D93912B4ABC8}" srcOrd="0" destOrd="0" presId="urn:microsoft.com/office/officeart/2005/8/layout/vProcess5"/>
    <dgm:cxn modelId="{660FABCA-CFD0-489B-B7C4-ADA639FA9436}" srcId="{431F8210-6DC4-42A7-ABB9-6F5BA4FC9151}" destId="{7839084C-55F9-4FDC-B7B9-9CF33D6D9BCF}" srcOrd="0" destOrd="0" parTransId="{CF589494-F317-4BC2-9141-6B0FB65EC3AE}" sibTransId="{0F56E7CD-EBBE-48D6-B264-F2236822478F}"/>
    <dgm:cxn modelId="{6083D7D4-EE7E-4B4C-9369-345B435043D1}" type="presOf" srcId="{431F8210-6DC4-42A7-ABB9-6F5BA4FC9151}" destId="{D5617C12-2DBD-534A-82C6-AF6B5D209AFA}" srcOrd="0" destOrd="0" presId="urn:microsoft.com/office/officeart/2005/8/layout/vProcess5"/>
    <dgm:cxn modelId="{06BC1C1A-2CC0-DF4A-9E97-88BF9525285C}" type="presParOf" srcId="{D5617C12-2DBD-534A-82C6-AF6B5D209AFA}" destId="{8E73DAFB-5E18-AC46-90F6-C624E5407B3B}" srcOrd="0" destOrd="0" presId="urn:microsoft.com/office/officeart/2005/8/layout/vProcess5"/>
    <dgm:cxn modelId="{DD91B31B-63EE-754A-B100-675A5A7BA156}" type="presParOf" srcId="{D5617C12-2DBD-534A-82C6-AF6B5D209AFA}" destId="{A0BE3508-DFCC-0E45-8AE5-3CE2636D7359}" srcOrd="1" destOrd="0" presId="urn:microsoft.com/office/officeart/2005/8/layout/vProcess5"/>
    <dgm:cxn modelId="{C795AD27-FAA5-BD45-9FD5-8C8BA126D40F}" type="presParOf" srcId="{D5617C12-2DBD-534A-82C6-AF6B5D209AFA}" destId="{EC432020-FD4E-B048-BCD3-20784B1510AE}" srcOrd="2" destOrd="0" presId="urn:microsoft.com/office/officeart/2005/8/layout/vProcess5"/>
    <dgm:cxn modelId="{7F8398F2-E279-A94A-B02A-E291E6719ED8}" type="presParOf" srcId="{D5617C12-2DBD-534A-82C6-AF6B5D209AFA}" destId="{59FD1B2D-8F0F-C349-8588-D93912B4ABC8}" srcOrd="3" destOrd="0" presId="urn:microsoft.com/office/officeart/2005/8/layout/vProcess5"/>
    <dgm:cxn modelId="{4BB7ED43-0FB5-B44A-B128-98CAEB8E62F3}" type="presParOf" srcId="{D5617C12-2DBD-534A-82C6-AF6B5D209AFA}" destId="{40E1C265-3152-8344-A79C-C383323768D2}" srcOrd="4" destOrd="0" presId="urn:microsoft.com/office/officeart/2005/8/layout/vProcess5"/>
    <dgm:cxn modelId="{293AD922-BC75-FF48-A7AC-BABEE27F6583}" type="presParOf" srcId="{D5617C12-2DBD-534A-82C6-AF6B5D209AFA}" destId="{ADAD569F-4C15-8444-BE8F-2DE544F41FB1}" srcOrd="5" destOrd="0" presId="urn:microsoft.com/office/officeart/2005/8/layout/vProcess5"/>
    <dgm:cxn modelId="{D6DA7175-180D-D246-AC31-1505DFB7B946}" type="presParOf" srcId="{D5617C12-2DBD-534A-82C6-AF6B5D209AFA}" destId="{E93FB35E-5158-1E4F-B7EB-CB50A1E78AE0}" srcOrd="6" destOrd="0" presId="urn:microsoft.com/office/officeart/2005/8/layout/vProcess5"/>
    <dgm:cxn modelId="{91836939-229B-B648-812E-144EDA139C2E}" type="presParOf" srcId="{D5617C12-2DBD-534A-82C6-AF6B5D209AFA}" destId="{B291B064-1276-BE43-AA46-E69A94ACB1E2}" srcOrd="7" destOrd="0" presId="urn:microsoft.com/office/officeart/2005/8/layout/vProcess5"/>
    <dgm:cxn modelId="{B0070498-14D5-8C42-B465-281ECE6A1450}" type="presParOf" srcId="{D5617C12-2DBD-534A-82C6-AF6B5D209AFA}" destId="{F5F77E51-5543-5A47-8D99-485BAE4A69E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1F8210-6DC4-42A7-ABB9-6F5BA4FC915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839084C-55F9-4FDC-B7B9-9CF33D6D9BCF}">
      <dgm:prSet/>
      <dgm:spPr/>
      <dgm:t>
        <a:bodyPr/>
        <a:lstStyle/>
        <a:p>
          <a:r>
            <a:rPr lang="nl-NL" b="0" i="0" dirty="0"/>
            <a:t>3. Boottype</a:t>
          </a:r>
          <a:endParaRPr lang="en-US" dirty="0"/>
        </a:p>
      </dgm:t>
    </dgm:pt>
    <dgm:pt modelId="{CF589494-F317-4BC2-9141-6B0FB65EC3AE}" type="parTrans" cxnId="{660FABCA-CFD0-489B-B7C4-ADA639FA9436}">
      <dgm:prSet/>
      <dgm:spPr/>
      <dgm:t>
        <a:bodyPr/>
        <a:lstStyle/>
        <a:p>
          <a:endParaRPr lang="en-US"/>
        </a:p>
      </dgm:t>
    </dgm:pt>
    <dgm:pt modelId="{0F56E7CD-EBBE-48D6-B264-F2236822478F}" type="sibTrans" cxnId="{660FABCA-CFD0-489B-B7C4-ADA639FA9436}">
      <dgm:prSet/>
      <dgm:spPr/>
      <dgm:t>
        <a:bodyPr/>
        <a:lstStyle/>
        <a:p>
          <a:endParaRPr lang="en-US"/>
        </a:p>
      </dgm:t>
    </dgm:pt>
    <dgm:pt modelId="{77080083-2768-4B18-A321-723F4C3CEA99}">
      <dgm:prSet/>
      <dgm:spPr/>
      <dgm:t>
        <a:bodyPr/>
        <a:lstStyle/>
        <a:p>
          <a:r>
            <a:rPr lang="nl-NL" b="0" i="0" dirty="0"/>
            <a:t>4. Boeg (Bakboord voor Stuurboord)</a:t>
          </a:r>
          <a:endParaRPr lang="en-US" dirty="0"/>
        </a:p>
      </dgm:t>
    </dgm:pt>
    <dgm:pt modelId="{5086743C-F00D-4E4A-AF3D-7ABCFFA19E3F}" type="parTrans" cxnId="{48D6B0A3-9C3E-47AF-AA52-941359938A28}">
      <dgm:prSet/>
      <dgm:spPr/>
      <dgm:t>
        <a:bodyPr/>
        <a:lstStyle/>
        <a:p>
          <a:endParaRPr lang="en-US"/>
        </a:p>
      </dgm:t>
    </dgm:pt>
    <dgm:pt modelId="{7C03A7A7-8AC5-40DF-A311-EC89339053EC}" type="sibTrans" cxnId="{48D6B0A3-9C3E-47AF-AA52-941359938A28}">
      <dgm:prSet/>
      <dgm:spPr/>
      <dgm:t>
        <a:bodyPr/>
        <a:lstStyle/>
        <a:p>
          <a:endParaRPr lang="en-US"/>
        </a:p>
      </dgm:t>
    </dgm:pt>
    <dgm:pt modelId="{E3AE05FA-B34C-4E10-8D4B-393B88C28744}">
      <dgm:prSet/>
      <dgm:spPr/>
      <dgm:t>
        <a:bodyPr/>
        <a:lstStyle/>
        <a:p>
          <a:r>
            <a:rPr lang="nl-NL" b="0" i="0"/>
            <a:t>5. Loef voor Lij</a:t>
          </a:r>
          <a:endParaRPr lang="en-US"/>
        </a:p>
      </dgm:t>
    </dgm:pt>
    <dgm:pt modelId="{688ABEBC-F6E1-4978-8F09-4E1B8204A2C9}" type="parTrans" cxnId="{EBCA304E-8BB9-4B4B-A8DB-1D54B34DE09A}">
      <dgm:prSet/>
      <dgm:spPr/>
      <dgm:t>
        <a:bodyPr/>
        <a:lstStyle/>
        <a:p>
          <a:endParaRPr lang="en-US"/>
        </a:p>
      </dgm:t>
    </dgm:pt>
    <dgm:pt modelId="{3F84DADB-6956-4327-A222-FAFABDF9CA86}" type="sibTrans" cxnId="{EBCA304E-8BB9-4B4B-A8DB-1D54B34DE09A}">
      <dgm:prSet/>
      <dgm:spPr/>
      <dgm:t>
        <a:bodyPr/>
        <a:lstStyle/>
        <a:p>
          <a:endParaRPr lang="en-US"/>
        </a:p>
      </dgm:t>
    </dgm:pt>
    <dgm:pt modelId="{497B21AF-E823-F040-BE11-6BD6CB6783F4}">
      <dgm:prSet/>
      <dgm:spPr/>
      <dgm:t>
        <a:bodyPr/>
        <a:lstStyle/>
        <a:p>
          <a:r>
            <a:rPr lang="en-US" dirty="0" err="1"/>
            <a:t>Oploper</a:t>
          </a:r>
          <a:r>
            <a:rPr lang="en-US" dirty="0"/>
            <a:t> </a:t>
          </a:r>
          <a:r>
            <a:rPr lang="en-US" dirty="0" err="1"/>
            <a:t>wijkt</a:t>
          </a:r>
          <a:endParaRPr lang="en-US" dirty="0"/>
        </a:p>
      </dgm:t>
    </dgm:pt>
    <dgm:pt modelId="{76283DAF-8CBE-2E41-8D3C-1E7E53A13448}" type="parTrans" cxnId="{BF2EBD2F-60BC-E14D-87CC-B1E235DE26E2}">
      <dgm:prSet/>
      <dgm:spPr/>
      <dgm:t>
        <a:bodyPr/>
        <a:lstStyle/>
        <a:p>
          <a:endParaRPr lang="nl-NL"/>
        </a:p>
      </dgm:t>
    </dgm:pt>
    <dgm:pt modelId="{50256BA3-0A01-1E4F-BAE7-746CAAB1B968}" type="sibTrans" cxnId="{BF2EBD2F-60BC-E14D-87CC-B1E235DE26E2}">
      <dgm:prSet/>
      <dgm:spPr/>
      <dgm:t>
        <a:bodyPr/>
        <a:lstStyle/>
        <a:p>
          <a:endParaRPr lang="nl-NL"/>
        </a:p>
      </dgm:t>
    </dgm:pt>
    <dgm:pt modelId="{77D6B785-6D0C-B742-BDC6-9776C9672AD5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Stuurboordwal</a:t>
          </a:r>
          <a:endParaRPr lang="en-US" dirty="0"/>
        </a:p>
      </dgm:t>
    </dgm:pt>
    <dgm:pt modelId="{EDAC9BD5-3C1E-8444-95CA-B8E2385CE652}" type="parTrans" cxnId="{94FBBE48-CAFD-EE4C-8B2D-0F67CC895DD4}">
      <dgm:prSet/>
      <dgm:spPr/>
      <dgm:t>
        <a:bodyPr/>
        <a:lstStyle/>
        <a:p>
          <a:endParaRPr lang="nl-NL"/>
        </a:p>
      </dgm:t>
    </dgm:pt>
    <dgm:pt modelId="{EF597F5E-0846-4F4B-A185-252825342ABD}" type="sibTrans" cxnId="{94FBBE48-CAFD-EE4C-8B2D-0F67CC895DD4}">
      <dgm:prSet/>
      <dgm:spPr/>
      <dgm:t>
        <a:bodyPr/>
        <a:lstStyle/>
        <a:p>
          <a:endParaRPr lang="nl-NL"/>
        </a:p>
      </dgm:t>
    </dgm:pt>
    <dgm:pt modelId="{D5617C12-2DBD-534A-82C6-AF6B5D209AFA}" type="pres">
      <dgm:prSet presAssocID="{431F8210-6DC4-42A7-ABB9-6F5BA4FC9151}" presName="outerComposite" presStyleCnt="0">
        <dgm:presLayoutVars>
          <dgm:chMax val="5"/>
          <dgm:dir/>
          <dgm:resizeHandles val="exact"/>
        </dgm:presLayoutVars>
      </dgm:prSet>
      <dgm:spPr/>
    </dgm:pt>
    <dgm:pt modelId="{8E73DAFB-5E18-AC46-90F6-C624E5407B3B}" type="pres">
      <dgm:prSet presAssocID="{431F8210-6DC4-42A7-ABB9-6F5BA4FC9151}" presName="dummyMaxCanvas" presStyleCnt="0">
        <dgm:presLayoutVars/>
      </dgm:prSet>
      <dgm:spPr/>
    </dgm:pt>
    <dgm:pt modelId="{A787ACD7-76BD-4248-B516-C9E24C73E97B}" type="pres">
      <dgm:prSet presAssocID="{431F8210-6DC4-42A7-ABB9-6F5BA4FC9151}" presName="FiveNodes_1" presStyleLbl="node1" presStyleIdx="0" presStyleCnt="5">
        <dgm:presLayoutVars>
          <dgm:bulletEnabled val="1"/>
        </dgm:presLayoutVars>
      </dgm:prSet>
      <dgm:spPr/>
    </dgm:pt>
    <dgm:pt modelId="{4AB9217B-4A65-C54A-8E78-7BC3B472A93B}" type="pres">
      <dgm:prSet presAssocID="{431F8210-6DC4-42A7-ABB9-6F5BA4FC9151}" presName="FiveNodes_2" presStyleLbl="node1" presStyleIdx="1" presStyleCnt="5">
        <dgm:presLayoutVars>
          <dgm:bulletEnabled val="1"/>
        </dgm:presLayoutVars>
      </dgm:prSet>
      <dgm:spPr/>
    </dgm:pt>
    <dgm:pt modelId="{8EE4B8DF-1AB9-1147-AEF7-1A0B541AE4F9}" type="pres">
      <dgm:prSet presAssocID="{431F8210-6DC4-42A7-ABB9-6F5BA4FC9151}" presName="FiveNodes_3" presStyleLbl="node1" presStyleIdx="2" presStyleCnt="5">
        <dgm:presLayoutVars>
          <dgm:bulletEnabled val="1"/>
        </dgm:presLayoutVars>
      </dgm:prSet>
      <dgm:spPr/>
    </dgm:pt>
    <dgm:pt modelId="{15347884-192E-B947-9537-6A89A2CCD405}" type="pres">
      <dgm:prSet presAssocID="{431F8210-6DC4-42A7-ABB9-6F5BA4FC9151}" presName="FiveNodes_4" presStyleLbl="node1" presStyleIdx="3" presStyleCnt="5">
        <dgm:presLayoutVars>
          <dgm:bulletEnabled val="1"/>
        </dgm:presLayoutVars>
      </dgm:prSet>
      <dgm:spPr/>
    </dgm:pt>
    <dgm:pt modelId="{32A06C1B-BBEF-9A40-BE30-FF28F87E1D0F}" type="pres">
      <dgm:prSet presAssocID="{431F8210-6DC4-42A7-ABB9-6F5BA4FC9151}" presName="FiveNodes_5" presStyleLbl="node1" presStyleIdx="4" presStyleCnt="5">
        <dgm:presLayoutVars>
          <dgm:bulletEnabled val="1"/>
        </dgm:presLayoutVars>
      </dgm:prSet>
      <dgm:spPr/>
    </dgm:pt>
    <dgm:pt modelId="{401928E1-25C9-AB4D-8CB7-777229658287}" type="pres">
      <dgm:prSet presAssocID="{431F8210-6DC4-42A7-ABB9-6F5BA4FC9151}" presName="FiveConn_1-2" presStyleLbl="fgAccFollowNode1" presStyleIdx="0" presStyleCnt="4">
        <dgm:presLayoutVars>
          <dgm:bulletEnabled val="1"/>
        </dgm:presLayoutVars>
      </dgm:prSet>
      <dgm:spPr/>
    </dgm:pt>
    <dgm:pt modelId="{14D56DAE-8AE3-0541-9067-BF43A85A5CC6}" type="pres">
      <dgm:prSet presAssocID="{431F8210-6DC4-42A7-ABB9-6F5BA4FC9151}" presName="FiveConn_2-3" presStyleLbl="fgAccFollowNode1" presStyleIdx="1" presStyleCnt="4">
        <dgm:presLayoutVars>
          <dgm:bulletEnabled val="1"/>
        </dgm:presLayoutVars>
      </dgm:prSet>
      <dgm:spPr/>
    </dgm:pt>
    <dgm:pt modelId="{A36318B7-3829-CF42-B38B-3235B0B8F531}" type="pres">
      <dgm:prSet presAssocID="{431F8210-6DC4-42A7-ABB9-6F5BA4FC9151}" presName="FiveConn_3-4" presStyleLbl="fgAccFollowNode1" presStyleIdx="2" presStyleCnt="4">
        <dgm:presLayoutVars>
          <dgm:bulletEnabled val="1"/>
        </dgm:presLayoutVars>
      </dgm:prSet>
      <dgm:spPr/>
    </dgm:pt>
    <dgm:pt modelId="{E1BC6946-513B-6F47-91AA-B0CC08D5F7BF}" type="pres">
      <dgm:prSet presAssocID="{431F8210-6DC4-42A7-ABB9-6F5BA4FC9151}" presName="FiveConn_4-5" presStyleLbl="fgAccFollowNode1" presStyleIdx="3" presStyleCnt="4">
        <dgm:presLayoutVars>
          <dgm:bulletEnabled val="1"/>
        </dgm:presLayoutVars>
      </dgm:prSet>
      <dgm:spPr/>
    </dgm:pt>
    <dgm:pt modelId="{1AB2D4E5-080F-0F43-9C44-189A00F57C47}" type="pres">
      <dgm:prSet presAssocID="{431F8210-6DC4-42A7-ABB9-6F5BA4FC9151}" presName="FiveNodes_1_text" presStyleLbl="node1" presStyleIdx="4" presStyleCnt="5">
        <dgm:presLayoutVars>
          <dgm:bulletEnabled val="1"/>
        </dgm:presLayoutVars>
      </dgm:prSet>
      <dgm:spPr/>
    </dgm:pt>
    <dgm:pt modelId="{7BE9121C-09DB-1F4F-B7F1-0B40F7895A3F}" type="pres">
      <dgm:prSet presAssocID="{431F8210-6DC4-42A7-ABB9-6F5BA4FC9151}" presName="FiveNodes_2_text" presStyleLbl="node1" presStyleIdx="4" presStyleCnt="5">
        <dgm:presLayoutVars>
          <dgm:bulletEnabled val="1"/>
        </dgm:presLayoutVars>
      </dgm:prSet>
      <dgm:spPr/>
    </dgm:pt>
    <dgm:pt modelId="{DB5077EB-88A5-5445-9561-BCD9746E8855}" type="pres">
      <dgm:prSet presAssocID="{431F8210-6DC4-42A7-ABB9-6F5BA4FC9151}" presName="FiveNodes_3_text" presStyleLbl="node1" presStyleIdx="4" presStyleCnt="5">
        <dgm:presLayoutVars>
          <dgm:bulletEnabled val="1"/>
        </dgm:presLayoutVars>
      </dgm:prSet>
      <dgm:spPr/>
    </dgm:pt>
    <dgm:pt modelId="{333E2D29-F54C-BB4B-A4F8-08C0EDAD0027}" type="pres">
      <dgm:prSet presAssocID="{431F8210-6DC4-42A7-ABB9-6F5BA4FC9151}" presName="FiveNodes_4_text" presStyleLbl="node1" presStyleIdx="4" presStyleCnt="5">
        <dgm:presLayoutVars>
          <dgm:bulletEnabled val="1"/>
        </dgm:presLayoutVars>
      </dgm:prSet>
      <dgm:spPr/>
    </dgm:pt>
    <dgm:pt modelId="{22F82EB0-848E-3344-A9DE-D28F76541F7A}" type="pres">
      <dgm:prSet presAssocID="{431F8210-6DC4-42A7-ABB9-6F5BA4FC915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47F6010-8D2C-9241-BB11-5346ED0760C1}" type="presOf" srcId="{77080083-2768-4B18-A321-723F4C3CEA99}" destId="{15347884-192E-B947-9537-6A89A2CCD405}" srcOrd="0" destOrd="0" presId="urn:microsoft.com/office/officeart/2005/8/layout/vProcess5"/>
    <dgm:cxn modelId="{BF2EBD2F-60BC-E14D-87CC-B1E235DE26E2}" srcId="{431F8210-6DC4-42A7-ABB9-6F5BA4FC9151}" destId="{497B21AF-E823-F040-BE11-6BD6CB6783F4}" srcOrd="0" destOrd="0" parTransId="{76283DAF-8CBE-2E41-8D3C-1E7E53A13448}" sibTransId="{50256BA3-0A01-1E4F-BAE7-746CAAB1B968}"/>
    <dgm:cxn modelId="{6459AA47-779B-DB44-8A3E-69800F856E4D}" type="presOf" srcId="{77080083-2768-4B18-A321-723F4C3CEA99}" destId="{333E2D29-F54C-BB4B-A4F8-08C0EDAD0027}" srcOrd="1" destOrd="0" presId="urn:microsoft.com/office/officeart/2005/8/layout/vProcess5"/>
    <dgm:cxn modelId="{94FBBE48-CAFD-EE4C-8B2D-0F67CC895DD4}" srcId="{431F8210-6DC4-42A7-ABB9-6F5BA4FC9151}" destId="{77D6B785-6D0C-B742-BDC6-9776C9672AD5}" srcOrd="1" destOrd="0" parTransId="{EDAC9BD5-3C1E-8444-95CA-B8E2385CE652}" sibTransId="{EF597F5E-0846-4F4B-A185-252825342ABD}"/>
    <dgm:cxn modelId="{EBCA304E-8BB9-4B4B-A8DB-1D54B34DE09A}" srcId="{431F8210-6DC4-42A7-ABB9-6F5BA4FC9151}" destId="{E3AE05FA-B34C-4E10-8D4B-393B88C28744}" srcOrd="4" destOrd="0" parTransId="{688ABEBC-F6E1-4978-8F09-4E1B8204A2C9}" sibTransId="{3F84DADB-6956-4327-A222-FAFABDF9CA86}"/>
    <dgm:cxn modelId="{5807EE4F-3DED-6742-8F20-51C073851551}" type="presOf" srcId="{E3AE05FA-B34C-4E10-8D4B-393B88C28744}" destId="{32A06C1B-BBEF-9A40-BE30-FF28F87E1D0F}" srcOrd="0" destOrd="0" presId="urn:microsoft.com/office/officeart/2005/8/layout/vProcess5"/>
    <dgm:cxn modelId="{A19F0259-D84A-714E-87EB-D652C7F1687B}" type="presOf" srcId="{7839084C-55F9-4FDC-B7B9-9CF33D6D9BCF}" destId="{DB5077EB-88A5-5445-9561-BCD9746E8855}" srcOrd="1" destOrd="0" presId="urn:microsoft.com/office/officeart/2005/8/layout/vProcess5"/>
    <dgm:cxn modelId="{6B20AE63-C3A6-4D49-8267-EF61EF2E7D60}" type="presOf" srcId="{7839084C-55F9-4FDC-B7B9-9CF33D6D9BCF}" destId="{8EE4B8DF-1AB9-1147-AEF7-1A0B541AE4F9}" srcOrd="0" destOrd="0" presId="urn:microsoft.com/office/officeart/2005/8/layout/vProcess5"/>
    <dgm:cxn modelId="{04159D70-7851-E74C-9063-75A3BBC8644F}" type="presOf" srcId="{77D6B785-6D0C-B742-BDC6-9776C9672AD5}" destId="{7BE9121C-09DB-1F4F-B7F1-0B40F7895A3F}" srcOrd="1" destOrd="0" presId="urn:microsoft.com/office/officeart/2005/8/layout/vProcess5"/>
    <dgm:cxn modelId="{A4B41282-2D18-1947-BD3D-C9C77F225F08}" type="presOf" srcId="{50256BA3-0A01-1E4F-BAE7-746CAAB1B968}" destId="{401928E1-25C9-AB4D-8CB7-777229658287}" srcOrd="0" destOrd="0" presId="urn:microsoft.com/office/officeart/2005/8/layout/vProcess5"/>
    <dgm:cxn modelId="{F239F785-78DE-3246-85BE-5978BA8BCC04}" type="presOf" srcId="{77D6B785-6D0C-B742-BDC6-9776C9672AD5}" destId="{4AB9217B-4A65-C54A-8E78-7BC3B472A93B}" srcOrd="0" destOrd="0" presId="urn:microsoft.com/office/officeart/2005/8/layout/vProcess5"/>
    <dgm:cxn modelId="{72718A8B-359F-8B4B-9355-145A3CD50983}" type="presOf" srcId="{497B21AF-E823-F040-BE11-6BD6CB6783F4}" destId="{A787ACD7-76BD-4248-B516-C9E24C73E97B}" srcOrd="0" destOrd="0" presId="urn:microsoft.com/office/officeart/2005/8/layout/vProcess5"/>
    <dgm:cxn modelId="{B933AF8C-66DD-EF42-8A70-5BE40B4E8859}" type="presOf" srcId="{EF597F5E-0846-4F4B-A185-252825342ABD}" destId="{14D56DAE-8AE3-0541-9067-BF43A85A5CC6}" srcOrd="0" destOrd="0" presId="urn:microsoft.com/office/officeart/2005/8/layout/vProcess5"/>
    <dgm:cxn modelId="{48D6B0A3-9C3E-47AF-AA52-941359938A28}" srcId="{431F8210-6DC4-42A7-ABB9-6F5BA4FC9151}" destId="{77080083-2768-4B18-A321-723F4C3CEA99}" srcOrd="3" destOrd="0" parTransId="{5086743C-F00D-4E4A-AF3D-7ABCFFA19E3F}" sibTransId="{7C03A7A7-8AC5-40DF-A311-EC89339053EC}"/>
    <dgm:cxn modelId="{277A98A6-8F1D-3E4B-9684-38DF4235DA77}" type="presOf" srcId="{E3AE05FA-B34C-4E10-8D4B-393B88C28744}" destId="{22F82EB0-848E-3344-A9DE-D28F76541F7A}" srcOrd="1" destOrd="0" presId="urn:microsoft.com/office/officeart/2005/8/layout/vProcess5"/>
    <dgm:cxn modelId="{70F92CBE-2685-9D4C-A8FA-B0EFE7A66E20}" type="presOf" srcId="{0F56E7CD-EBBE-48D6-B264-F2236822478F}" destId="{A36318B7-3829-CF42-B38B-3235B0B8F531}" srcOrd="0" destOrd="0" presId="urn:microsoft.com/office/officeart/2005/8/layout/vProcess5"/>
    <dgm:cxn modelId="{660FABCA-CFD0-489B-B7C4-ADA639FA9436}" srcId="{431F8210-6DC4-42A7-ABB9-6F5BA4FC9151}" destId="{7839084C-55F9-4FDC-B7B9-9CF33D6D9BCF}" srcOrd="2" destOrd="0" parTransId="{CF589494-F317-4BC2-9141-6B0FB65EC3AE}" sibTransId="{0F56E7CD-EBBE-48D6-B264-F2236822478F}"/>
    <dgm:cxn modelId="{CDF388CD-E6F3-764A-9B91-93AEDB34D27D}" type="presOf" srcId="{7C03A7A7-8AC5-40DF-A311-EC89339053EC}" destId="{E1BC6946-513B-6F47-91AA-B0CC08D5F7BF}" srcOrd="0" destOrd="0" presId="urn:microsoft.com/office/officeart/2005/8/layout/vProcess5"/>
    <dgm:cxn modelId="{6083D7D4-EE7E-4B4C-9369-345B435043D1}" type="presOf" srcId="{431F8210-6DC4-42A7-ABB9-6F5BA4FC9151}" destId="{D5617C12-2DBD-534A-82C6-AF6B5D209AFA}" srcOrd="0" destOrd="0" presId="urn:microsoft.com/office/officeart/2005/8/layout/vProcess5"/>
    <dgm:cxn modelId="{AA2860FD-C2DC-2D4A-91C0-25BE8334268D}" type="presOf" srcId="{497B21AF-E823-F040-BE11-6BD6CB6783F4}" destId="{1AB2D4E5-080F-0F43-9C44-189A00F57C47}" srcOrd="1" destOrd="0" presId="urn:microsoft.com/office/officeart/2005/8/layout/vProcess5"/>
    <dgm:cxn modelId="{06BC1C1A-2CC0-DF4A-9E97-88BF9525285C}" type="presParOf" srcId="{D5617C12-2DBD-534A-82C6-AF6B5D209AFA}" destId="{8E73DAFB-5E18-AC46-90F6-C624E5407B3B}" srcOrd="0" destOrd="0" presId="urn:microsoft.com/office/officeart/2005/8/layout/vProcess5"/>
    <dgm:cxn modelId="{D6AAA7BD-EF54-9347-9A5D-D157E2B7BB30}" type="presParOf" srcId="{D5617C12-2DBD-534A-82C6-AF6B5D209AFA}" destId="{A787ACD7-76BD-4248-B516-C9E24C73E97B}" srcOrd="1" destOrd="0" presId="urn:microsoft.com/office/officeart/2005/8/layout/vProcess5"/>
    <dgm:cxn modelId="{C8E696EC-6B68-5C41-9924-49A730B5F5A1}" type="presParOf" srcId="{D5617C12-2DBD-534A-82C6-AF6B5D209AFA}" destId="{4AB9217B-4A65-C54A-8E78-7BC3B472A93B}" srcOrd="2" destOrd="0" presId="urn:microsoft.com/office/officeart/2005/8/layout/vProcess5"/>
    <dgm:cxn modelId="{FF91C315-1D0D-004B-9253-1A15958C08D4}" type="presParOf" srcId="{D5617C12-2DBD-534A-82C6-AF6B5D209AFA}" destId="{8EE4B8DF-1AB9-1147-AEF7-1A0B541AE4F9}" srcOrd="3" destOrd="0" presId="urn:microsoft.com/office/officeart/2005/8/layout/vProcess5"/>
    <dgm:cxn modelId="{13232806-EE02-1741-90F8-0C1B962F6074}" type="presParOf" srcId="{D5617C12-2DBD-534A-82C6-AF6B5D209AFA}" destId="{15347884-192E-B947-9537-6A89A2CCD405}" srcOrd="4" destOrd="0" presId="urn:microsoft.com/office/officeart/2005/8/layout/vProcess5"/>
    <dgm:cxn modelId="{C7482D2C-BE7D-564C-A763-2FA35A3641AB}" type="presParOf" srcId="{D5617C12-2DBD-534A-82C6-AF6B5D209AFA}" destId="{32A06C1B-BBEF-9A40-BE30-FF28F87E1D0F}" srcOrd="5" destOrd="0" presId="urn:microsoft.com/office/officeart/2005/8/layout/vProcess5"/>
    <dgm:cxn modelId="{CE11FF58-8BDA-3F4B-B57B-945CA6C5B5F3}" type="presParOf" srcId="{D5617C12-2DBD-534A-82C6-AF6B5D209AFA}" destId="{401928E1-25C9-AB4D-8CB7-777229658287}" srcOrd="6" destOrd="0" presId="urn:microsoft.com/office/officeart/2005/8/layout/vProcess5"/>
    <dgm:cxn modelId="{DC0C7995-C918-FD4C-8A54-71D5E5D439C5}" type="presParOf" srcId="{D5617C12-2DBD-534A-82C6-AF6B5D209AFA}" destId="{14D56DAE-8AE3-0541-9067-BF43A85A5CC6}" srcOrd="7" destOrd="0" presId="urn:microsoft.com/office/officeart/2005/8/layout/vProcess5"/>
    <dgm:cxn modelId="{6BBEE5A7-BD16-FC4B-AE21-8211EA3F9070}" type="presParOf" srcId="{D5617C12-2DBD-534A-82C6-AF6B5D209AFA}" destId="{A36318B7-3829-CF42-B38B-3235B0B8F531}" srcOrd="8" destOrd="0" presId="urn:microsoft.com/office/officeart/2005/8/layout/vProcess5"/>
    <dgm:cxn modelId="{42B59B9B-82CF-7041-A392-08D79BD34220}" type="presParOf" srcId="{D5617C12-2DBD-534A-82C6-AF6B5D209AFA}" destId="{E1BC6946-513B-6F47-91AA-B0CC08D5F7BF}" srcOrd="9" destOrd="0" presId="urn:microsoft.com/office/officeart/2005/8/layout/vProcess5"/>
    <dgm:cxn modelId="{04F65D0D-0F3F-F749-9A83-572BF7A8371A}" type="presParOf" srcId="{D5617C12-2DBD-534A-82C6-AF6B5D209AFA}" destId="{1AB2D4E5-080F-0F43-9C44-189A00F57C47}" srcOrd="10" destOrd="0" presId="urn:microsoft.com/office/officeart/2005/8/layout/vProcess5"/>
    <dgm:cxn modelId="{9E1229A8-75F9-D04A-9FE6-93EDF0304025}" type="presParOf" srcId="{D5617C12-2DBD-534A-82C6-AF6B5D209AFA}" destId="{7BE9121C-09DB-1F4F-B7F1-0B40F7895A3F}" srcOrd="11" destOrd="0" presId="urn:microsoft.com/office/officeart/2005/8/layout/vProcess5"/>
    <dgm:cxn modelId="{6BE51A8E-4ACE-F94A-9F14-24767BD2946F}" type="presParOf" srcId="{D5617C12-2DBD-534A-82C6-AF6B5D209AFA}" destId="{DB5077EB-88A5-5445-9561-BCD9746E8855}" srcOrd="12" destOrd="0" presId="urn:microsoft.com/office/officeart/2005/8/layout/vProcess5"/>
    <dgm:cxn modelId="{7CD24B5C-06E6-AA47-8373-BDDBBD46EF18}" type="presParOf" srcId="{D5617C12-2DBD-534A-82C6-AF6B5D209AFA}" destId="{333E2D29-F54C-BB4B-A4F8-08C0EDAD0027}" srcOrd="13" destOrd="0" presId="urn:microsoft.com/office/officeart/2005/8/layout/vProcess5"/>
    <dgm:cxn modelId="{BB3987A1-988F-D741-97A9-28883160CB70}" type="presParOf" srcId="{D5617C12-2DBD-534A-82C6-AF6B5D209AFA}" destId="{22F82EB0-848E-3344-A9DE-D28F76541F7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2D7FFC-CED0-4118-80E1-ABF9F1169CC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C40440-44EA-41A6-B608-77A35449AFE0}">
      <dgm:prSet/>
      <dgm:spPr/>
      <dgm:t>
        <a:bodyPr/>
        <a:lstStyle/>
        <a:p>
          <a:r>
            <a:rPr lang="nl-NL"/>
            <a:t>1. Boten die een attentiesein geven</a:t>
          </a:r>
          <a:endParaRPr lang="en-US"/>
        </a:p>
      </dgm:t>
    </dgm:pt>
    <dgm:pt modelId="{EA5F29A7-891C-402B-8630-BB45B31EE30B}" type="parTrans" cxnId="{8AC636F5-DE22-4D75-BC59-49B3BDCDF2D4}">
      <dgm:prSet/>
      <dgm:spPr/>
      <dgm:t>
        <a:bodyPr/>
        <a:lstStyle/>
        <a:p>
          <a:endParaRPr lang="en-US"/>
        </a:p>
      </dgm:t>
    </dgm:pt>
    <dgm:pt modelId="{DA38AC76-3614-4327-BE74-AB17B8C02E66}" type="sibTrans" cxnId="{8AC636F5-DE22-4D75-BC59-49B3BDCDF2D4}">
      <dgm:prSet/>
      <dgm:spPr/>
      <dgm:t>
        <a:bodyPr/>
        <a:lstStyle/>
        <a:p>
          <a:endParaRPr lang="en-US"/>
        </a:p>
      </dgm:t>
    </dgm:pt>
    <dgm:pt modelId="{2948850B-1236-48D0-8161-35872ECC2470}">
      <dgm:prSet/>
      <dgm:spPr/>
      <dgm:t>
        <a:bodyPr/>
        <a:lstStyle/>
        <a:p>
          <a:r>
            <a:rPr lang="nl-NL"/>
            <a:t>2. Stroomafvarende schepen</a:t>
          </a:r>
          <a:endParaRPr lang="en-US"/>
        </a:p>
      </dgm:t>
    </dgm:pt>
    <dgm:pt modelId="{4058560C-7253-4A0D-85E8-E1E02B68A98B}" type="parTrans" cxnId="{326F5FFE-38E3-4B83-B1B8-7045AE53CD63}">
      <dgm:prSet/>
      <dgm:spPr/>
      <dgm:t>
        <a:bodyPr/>
        <a:lstStyle/>
        <a:p>
          <a:endParaRPr lang="en-US"/>
        </a:p>
      </dgm:t>
    </dgm:pt>
    <dgm:pt modelId="{38299D72-BDE2-475C-B090-2B37D10C0873}" type="sibTrans" cxnId="{326F5FFE-38E3-4B83-B1B8-7045AE53CD63}">
      <dgm:prSet/>
      <dgm:spPr/>
      <dgm:t>
        <a:bodyPr/>
        <a:lstStyle/>
        <a:p>
          <a:endParaRPr lang="en-US"/>
        </a:p>
      </dgm:t>
    </dgm:pt>
    <dgm:pt modelId="{6BF5E529-14EC-4FA3-B92E-B5704BD617BD}">
      <dgm:prSet/>
      <dgm:spPr/>
      <dgm:t>
        <a:bodyPr/>
        <a:lstStyle/>
        <a:p>
          <a:r>
            <a:rPr lang="nl-NL"/>
            <a:t>3. Groot voor klein</a:t>
          </a:r>
          <a:endParaRPr lang="en-US"/>
        </a:p>
      </dgm:t>
    </dgm:pt>
    <dgm:pt modelId="{3DCC6A02-2D3C-4BC7-9D42-108186BDA640}" type="parTrans" cxnId="{8E7D222C-CDD7-466E-928B-364A439BC222}">
      <dgm:prSet/>
      <dgm:spPr/>
      <dgm:t>
        <a:bodyPr/>
        <a:lstStyle/>
        <a:p>
          <a:endParaRPr lang="en-US"/>
        </a:p>
      </dgm:t>
    </dgm:pt>
    <dgm:pt modelId="{7BB788FA-912E-4EDF-83BB-AECE7396F8FD}" type="sibTrans" cxnId="{8E7D222C-CDD7-466E-928B-364A439BC222}">
      <dgm:prSet/>
      <dgm:spPr/>
      <dgm:t>
        <a:bodyPr/>
        <a:lstStyle/>
        <a:p>
          <a:endParaRPr lang="en-US"/>
        </a:p>
      </dgm:t>
    </dgm:pt>
    <dgm:pt modelId="{70767D49-6774-4002-A1F2-5EE8DF7C7123}">
      <dgm:prSet/>
      <dgm:spPr/>
      <dgm:t>
        <a:bodyPr/>
        <a:lstStyle/>
        <a:p>
          <a:r>
            <a:rPr lang="nl-NL"/>
            <a:t>4. Wachten als opkruiser</a:t>
          </a:r>
          <a:endParaRPr lang="en-US"/>
        </a:p>
      </dgm:t>
    </dgm:pt>
    <dgm:pt modelId="{BDCDD72B-1002-4939-96C5-7C431AB97166}" type="parTrans" cxnId="{0A35B02E-4F97-4235-BAE5-4FBA1F0FB8FF}">
      <dgm:prSet/>
      <dgm:spPr/>
      <dgm:t>
        <a:bodyPr/>
        <a:lstStyle/>
        <a:p>
          <a:endParaRPr lang="en-US"/>
        </a:p>
      </dgm:t>
    </dgm:pt>
    <dgm:pt modelId="{06172ECB-7907-45F5-81D2-C67B31B926F3}" type="sibTrans" cxnId="{0A35B02E-4F97-4235-BAE5-4FBA1F0FB8FF}">
      <dgm:prSet/>
      <dgm:spPr/>
      <dgm:t>
        <a:bodyPr/>
        <a:lstStyle/>
        <a:p>
          <a:endParaRPr lang="en-US"/>
        </a:p>
      </dgm:t>
    </dgm:pt>
    <dgm:pt modelId="{862315E4-00A4-4FF2-95CD-4A70913D1D63}">
      <dgm:prSet/>
      <dgm:spPr/>
      <dgm:t>
        <a:bodyPr/>
        <a:lstStyle/>
        <a:p>
          <a:r>
            <a:rPr lang="nl-NL"/>
            <a:t>5. Zeil -&gt; Spier -&gt; Motor</a:t>
          </a:r>
          <a:endParaRPr lang="en-US"/>
        </a:p>
      </dgm:t>
    </dgm:pt>
    <dgm:pt modelId="{9A8B6EC1-0E98-433F-BA42-D4B2E53E32B1}" type="parTrans" cxnId="{69B278D5-05DD-4020-A94B-2BC5E7F86774}">
      <dgm:prSet/>
      <dgm:spPr/>
      <dgm:t>
        <a:bodyPr/>
        <a:lstStyle/>
        <a:p>
          <a:endParaRPr lang="en-US"/>
        </a:p>
      </dgm:t>
    </dgm:pt>
    <dgm:pt modelId="{59FC8F51-E609-4617-9F3B-18C6125D1843}" type="sibTrans" cxnId="{69B278D5-05DD-4020-A94B-2BC5E7F86774}">
      <dgm:prSet/>
      <dgm:spPr/>
      <dgm:t>
        <a:bodyPr/>
        <a:lstStyle/>
        <a:p>
          <a:endParaRPr lang="en-US"/>
        </a:p>
      </dgm:t>
    </dgm:pt>
    <dgm:pt modelId="{0724E961-711B-46F1-A55D-2D2C3E46FEF1}">
      <dgm:prSet/>
      <dgm:spPr/>
      <dgm:t>
        <a:bodyPr/>
        <a:lstStyle/>
        <a:p>
          <a:r>
            <a:rPr lang="nl-NL"/>
            <a:t>6. Bakboord</a:t>
          </a:r>
          <a:endParaRPr lang="en-US"/>
        </a:p>
      </dgm:t>
    </dgm:pt>
    <dgm:pt modelId="{2648A695-080D-4634-8483-93C2652D1204}" type="parTrans" cxnId="{8F05217C-9B50-4F78-9F67-52071F6DC28D}">
      <dgm:prSet/>
      <dgm:spPr/>
      <dgm:t>
        <a:bodyPr/>
        <a:lstStyle/>
        <a:p>
          <a:endParaRPr lang="en-US"/>
        </a:p>
      </dgm:t>
    </dgm:pt>
    <dgm:pt modelId="{665A3373-C26C-456D-8211-89B3EB0B6FFD}" type="sibTrans" cxnId="{8F05217C-9B50-4F78-9F67-52071F6DC28D}">
      <dgm:prSet/>
      <dgm:spPr/>
      <dgm:t>
        <a:bodyPr/>
        <a:lstStyle/>
        <a:p>
          <a:endParaRPr lang="en-US"/>
        </a:p>
      </dgm:t>
    </dgm:pt>
    <dgm:pt modelId="{0B0D477C-B7F4-40BD-990C-68513AAC243F}">
      <dgm:prSet/>
      <dgm:spPr/>
      <dgm:t>
        <a:bodyPr/>
        <a:lstStyle/>
        <a:p>
          <a:r>
            <a:rPr lang="nl-NL"/>
            <a:t>7. Boot aan kant van engte wacht</a:t>
          </a:r>
          <a:endParaRPr lang="en-US"/>
        </a:p>
      </dgm:t>
    </dgm:pt>
    <dgm:pt modelId="{CB30BE6C-7393-4170-9336-7DF080BBD823}" type="parTrans" cxnId="{4C6F8650-2D1E-4F0D-A047-9499DCE90E42}">
      <dgm:prSet/>
      <dgm:spPr/>
      <dgm:t>
        <a:bodyPr/>
        <a:lstStyle/>
        <a:p>
          <a:endParaRPr lang="en-US"/>
        </a:p>
      </dgm:t>
    </dgm:pt>
    <dgm:pt modelId="{B2FBA7FA-5B1B-4EE1-87B0-61F3B5759483}" type="sibTrans" cxnId="{4C6F8650-2D1E-4F0D-A047-9499DCE90E42}">
      <dgm:prSet/>
      <dgm:spPr/>
      <dgm:t>
        <a:bodyPr/>
        <a:lstStyle/>
        <a:p>
          <a:endParaRPr lang="en-US"/>
        </a:p>
      </dgm:t>
    </dgm:pt>
    <dgm:pt modelId="{A5B18704-D3F5-5C41-8CEB-95D828182780}" type="pres">
      <dgm:prSet presAssocID="{622D7FFC-CED0-4118-80E1-ABF9F1169CCF}" presName="linear" presStyleCnt="0">
        <dgm:presLayoutVars>
          <dgm:animLvl val="lvl"/>
          <dgm:resizeHandles val="exact"/>
        </dgm:presLayoutVars>
      </dgm:prSet>
      <dgm:spPr/>
    </dgm:pt>
    <dgm:pt modelId="{1F69BE76-3F6B-AC4C-A8FA-7BB46EE22534}" type="pres">
      <dgm:prSet presAssocID="{9DC40440-44EA-41A6-B608-77A35449AFE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B6D7696-8412-4A42-A7C9-0D2AF0E7F8E4}" type="pres">
      <dgm:prSet presAssocID="{DA38AC76-3614-4327-BE74-AB17B8C02E66}" presName="spacer" presStyleCnt="0"/>
      <dgm:spPr/>
    </dgm:pt>
    <dgm:pt modelId="{B1F06F9F-4648-4547-BC8C-133D121F5D2B}" type="pres">
      <dgm:prSet presAssocID="{2948850B-1236-48D0-8161-35872ECC247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ABB8043-78CE-C74F-AF9B-CD81C10A7967}" type="pres">
      <dgm:prSet presAssocID="{38299D72-BDE2-475C-B090-2B37D10C0873}" presName="spacer" presStyleCnt="0"/>
      <dgm:spPr/>
    </dgm:pt>
    <dgm:pt modelId="{A37810B5-18D1-0C47-B212-F8D198D95311}" type="pres">
      <dgm:prSet presAssocID="{6BF5E529-14EC-4FA3-B92E-B5704BD617B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583CB87-BB42-8C47-BF63-3F3DF3B2DF6B}" type="pres">
      <dgm:prSet presAssocID="{7BB788FA-912E-4EDF-83BB-AECE7396F8FD}" presName="spacer" presStyleCnt="0"/>
      <dgm:spPr/>
    </dgm:pt>
    <dgm:pt modelId="{6CB7564B-05CA-7041-A298-289391A307A9}" type="pres">
      <dgm:prSet presAssocID="{70767D49-6774-4002-A1F2-5EE8DF7C712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64DDF99-F9AA-1F48-90F5-30DDDB8D15A4}" type="pres">
      <dgm:prSet presAssocID="{06172ECB-7907-45F5-81D2-C67B31B926F3}" presName="spacer" presStyleCnt="0"/>
      <dgm:spPr/>
    </dgm:pt>
    <dgm:pt modelId="{B3C2EF51-D2E0-1E49-AE2B-8EA67FA5E523}" type="pres">
      <dgm:prSet presAssocID="{862315E4-00A4-4FF2-95CD-4A70913D1D6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BCD6253-6933-6F43-B853-E25404363224}" type="pres">
      <dgm:prSet presAssocID="{59FC8F51-E609-4617-9F3B-18C6125D1843}" presName="spacer" presStyleCnt="0"/>
      <dgm:spPr/>
    </dgm:pt>
    <dgm:pt modelId="{44AADBD6-646F-0D4C-8190-6D74EE52FCCA}" type="pres">
      <dgm:prSet presAssocID="{0724E961-711B-46F1-A55D-2D2C3E46FEF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124CA2B-7697-F740-BBFD-392991E39AEE}" type="pres">
      <dgm:prSet presAssocID="{665A3373-C26C-456D-8211-89B3EB0B6FFD}" presName="spacer" presStyleCnt="0"/>
      <dgm:spPr/>
    </dgm:pt>
    <dgm:pt modelId="{92CC1CD2-D8B4-6648-8BAC-1D1ABD74DCBC}" type="pres">
      <dgm:prSet presAssocID="{0B0D477C-B7F4-40BD-990C-68513AAC243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364C719-F178-6241-BCE5-054F66DC11CE}" type="presOf" srcId="{70767D49-6774-4002-A1F2-5EE8DF7C7123}" destId="{6CB7564B-05CA-7041-A298-289391A307A9}" srcOrd="0" destOrd="0" presId="urn:microsoft.com/office/officeart/2005/8/layout/vList2"/>
    <dgm:cxn modelId="{8E7D222C-CDD7-466E-928B-364A439BC222}" srcId="{622D7FFC-CED0-4118-80E1-ABF9F1169CCF}" destId="{6BF5E529-14EC-4FA3-B92E-B5704BD617BD}" srcOrd="2" destOrd="0" parTransId="{3DCC6A02-2D3C-4BC7-9D42-108186BDA640}" sibTransId="{7BB788FA-912E-4EDF-83BB-AECE7396F8FD}"/>
    <dgm:cxn modelId="{0A35B02E-4F97-4235-BAE5-4FBA1F0FB8FF}" srcId="{622D7FFC-CED0-4118-80E1-ABF9F1169CCF}" destId="{70767D49-6774-4002-A1F2-5EE8DF7C7123}" srcOrd="3" destOrd="0" parTransId="{BDCDD72B-1002-4939-96C5-7C431AB97166}" sibTransId="{06172ECB-7907-45F5-81D2-C67B31B926F3}"/>
    <dgm:cxn modelId="{EFEAA33E-398A-FA4F-9C85-3E3E87FE6CE9}" type="presOf" srcId="{2948850B-1236-48D0-8161-35872ECC2470}" destId="{B1F06F9F-4648-4547-BC8C-133D121F5D2B}" srcOrd="0" destOrd="0" presId="urn:microsoft.com/office/officeart/2005/8/layout/vList2"/>
    <dgm:cxn modelId="{4C6F8650-2D1E-4F0D-A047-9499DCE90E42}" srcId="{622D7FFC-CED0-4118-80E1-ABF9F1169CCF}" destId="{0B0D477C-B7F4-40BD-990C-68513AAC243F}" srcOrd="6" destOrd="0" parTransId="{CB30BE6C-7393-4170-9336-7DF080BBD823}" sibTransId="{B2FBA7FA-5B1B-4EE1-87B0-61F3B5759483}"/>
    <dgm:cxn modelId="{C24CBC56-6721-9D45-B50A-BAF31651D509}" type="presOf" srcId="{0724E961-711B-46F1-A55D-2D2C3E46FEF1}" destId="{44AADBD6-646F-0D4C-8190-6D74EE52FCCA}" srcOrd="0" destOrd="0" presId="urn:microsoft.com/office/officeart/2005/8/layout/vList2"/>
    <dgm:cxn modelId="{8F05217C-9B50-4F78-9F67-52071F6DC28D}" srcId="{622D7FFC-CED0-4118-80E1-ABF9F1169CCF}" destId="{0724E961-711B-46F1-A55D-2D2C3E46FEF1}" srcOrd="5" destOrd="0" parTransId="{2648A695-080D-4634-8483-93C2652D1204}" sibTransId="{665A3373-C26C-456D-8211-89B3EB0B6FFD}"/>
    <dgm:cxn modelId="{89857081-921A-DC4E-AB43-0BBE5AC7A651}" type="presOf" srcId="{9DC40440-44EA-41A6-B608-77A35449AFE0}" destId="{1F69BE76-3F6B-AC4C-A8FA-7BB46EE22534}" srcOrd="0" destOrd="0" presId="urn:microsoft.com/office/officeart/2005/8/layout/vList2"/>
    <dgm:cxn modelId="{687CCD9A-74B7-D34F-95D4-BF2CB8EC93E9}" type="presOf" srcId="{0B0D477C-B7F4-40BD-990C-68513AAC243F}" destId="{92CC1CD2-D8B4-6648-8BAC-1D1ABD74DCBC}" srcOrd="0" destOrd="0" presId="urn:microsoft.com/office/officeart/2005/8/layout/vList2"/>
    <dgm:cxn modelId="{E6CBBCB4-E9F1-824E-B3B2-26E877810D25}" type="presOf" srcId="{862315E4-00A4-4FF2-95CD-4A70913D1D63}" destId="{B3C2EF51-D2E0-1E49-AE2B-8EA67FA5E523}" srcOrd="0" destOrd="0" presId="urn:microsoft.com/office/officeart/2005/8/layout/vList2"/>
    <dgm:cxn modelId="{69B278D5-05DD-4020-A94B-2BC5E7F86774}" srcId="{622D7FFC-CED0-4118-80E1-ABF9F1169CCF}" destId="{862315E4-00A4-4FF2-95CD-4A70913D1D63}" srcOrd="4" destOrd="0" parTransId="{9A8B6EC1-0E98-433F-BA42-D4B2E53E32B1}" sibTransId="{59FC8F51-E609-4617-9F3B-18C6125D1843}"/>
    <dgm:cxn modelId="{286C1AEA-4F69-F241-B3FD-DB7702AD63AC}" type="presOf" srcId="{622D7FFC-CED0-4118-80E1-ABF9F1169CCF}" destId="{A5B18704-D3F5-5C41-8CEB-95D828182780}" srcOrd="0" destOrd="0" presId="urn:microsoft.com/office/officeart/2005/8/layout/vList2"/>
    <dgm:cxn modelId="{51E796EF-17EE-B341-90FE-F1504536A8C4}" type="presOf" srcId="{6BF5E529-14EC-4FA3-B92E-B5704BD617BD}" destId="{A37810B5-18D1-0C47-B212-F8D198D95311}" srcOrd="0" destOrd="0" presId="urn:microsoft.com/office/officeart/2005/8/layout/vList2"/>
    <dgm:cxn modelId="{8AC636F5-DE22-4D75-BC59-49B3BDCDF2D4}" srcId="{622D7FFC-CED0-4118-80E1-ABF9F1169CCF}" destId="{9DC40440-44EA-41A6-B608-77A35449AFE0}" srcOrd="0" destOrd="0" parTransId="{EA5F29A7-891C-402B-8630-BB45B31EE30B}" sibTransId="{DA38AC76-3614-4327-BE74-AB17B8C02E66}"/>
    <dgm:cxn modelId="{326F5FFE-38E3-4B83-B1B8-7045AE53CD63}" srcId="{622D7FFC-CED0-4118-80E1-ABF9F1169CCF}" destId="{2948850B-1236-48D0-8161-35872ECC2470}" srcOrd="1" destOrd="0" parTransId="{4058560C-7253-4A0D-85E8-E1E02B68A98B}" sibTransId="{38299D72-BDE2-475C-B090-2B37D10C0873}"/>
    <dgm:cxn modelId="{046C78BD-FA57-1D4F-9B43-EB077F02AC66}" type="presParOf" srcId="{A5B18704-D3F5-5C41-8CEB-95D828182780}" destId="{1F69BE76-3F6B-AC4C-A8FA-7BB46EE22534}" srcOrd="0" destOrd="0" presId="urn:microsoft.com/office/officeart/2005/8/layout/vList2"/>
    <dgm:cxn modelId="{A95A7A32-3753-6C45-9B0A-BDDABF6FA7DF}" type="presParOf" srcId="{A5B18704-D3F5-5C41-8CEB-95D828182780}" destId="{FB6D7696-8412-4A42-A7C9-0D2AF0E7F8E4}" srcOrd="1" destOrd="0" presId="urn:microsoft.com/office/officeart/2005/8/layout/vList2"/>
    <dgm:cxn modelId="{DF38CF7D-A499-684F-9712-D44DED6BC49E}" type="presParOf" srcId="{A5B18704-D3F5-5C41-8CEB-95D828182780}" destId="{B1F06F9F-4648-4547-BC8C-133D121F5D2B}" srcOrd="2" destOrd="0" presId="urn:microsoft.com/office/officeart/2005/8/layout/vList2"/>
    <dgm:cxn modelId="{047B64F7-5AE4-5C49-81E2-014680834523}" type="presParOf" srcId="{A5B18704-D3F5-5C41-8CEB-95D828182780}" destId="{9ABB8043-78CE-C74F-AF9B-CD81C10A7967}" srcOrd="3" destOrd="0" presId="urn:microsoft.com/office/officeart/2005/8/layout/vList2"/>
    <dgm:cxn modelId="{9B47513E-FF1E-FA45-A346-9467E06B20FD}" type="presParOf" srcId="{A5B18704-D3F5-5C41-8CEB-95D828182780}" destId="{A37810B5-18D1-0C47-B212-F8D198D95311}" srcOrd="4" destOrd="0" presId="urn:microsoft.com/office/officeart/2005/8/layout/vList2"/>
    <dgm:cxn modelId="{B0AF5C33-7ED5-8646-ACEF-7B0FF7315462}" type="presParOf" srcId="{A5B18704-D3F5-5C41-8CEB-95D828182780}" destId="{6583CB87-BB42-8C47-BF63-3F3DF3B2DF6B}" srcOrd="5" destOrd="0" presId="urn:microsoft.com/office/officeart/2005/8/layout/vList2"/>
    <dgm:cxn modelId="{0F465D3E-D49E-644F-AF33-E8F436B71F3E}" type="presParOf" srcId="{A5B18704-D3F5-5C41-8CEB-95D828182780}" destId="{6CB7564B-05CA-7041-A298-289391A307A9}" srcOrd="6" destOrd="0" presId="urn:microsoft.com/office/officeart/2005/8/layout/vList2"/>
    <dgm:cxn modelId="{74770671-5B0C-6843-A40F-92555815E50D}" type="presParOf" srcId="{A5B18704-D3F5-5C41-8CEB-95D828182780}" destId="{A64DDF99-F9AA-1F48-90F5-30DDDB8D15A4}" srcOrd="7" destOrd="0" presId="urn:microsoft.com/office/officeart/2005/8/layout/vList2"/>
    <dgm:cxn modelId="{362D5392-8F71-A54C-9BD3-476DFA84F180}" type="presParOf" srcId="{A5B18704-D3F5-5C41-8CEB-95D828182780}" destId="{B3C2EF51-D2E0-1E49-AE2B-8EA67FA5E523}" srcOrd="8" destOrd="0" presId="urn:microsoft.com/office/officeart/2005/8/layout/vList2"/>
    <dgm:cxn modelId="{290F3375-FBCD-E243-9E2C-D8839CFA2AC2}" type="presParOf" srcId="{A5B18704-D3F5-5C41-8CEB-95D828182780}" destId="{9BCD6253-6933-6F43-B853-E25404363224}" srcOrd="9" destOrd="0" presId="urn:microsoft.com/office/officeart/2005/8/layout/vList2"/>
    <dgm:cxn modelId="{8A483D6C-5011-9643-801B-3F1D2A32C0B1}" type="presParOf" srcId="{A5B18704-D3F5-5C41-8CEB-95D828182780}" destId="{44AADBD6-646F-0D4C-8190-6D74EE52FCCA}" srcOrd="10" destOrd="0" presId="urn:microsoft.com/office/officeart/2005/8/layout/vList2"/>
    <dgm:cxn modelId="{9799D9DB-D56B-2A4A-9C67-041EE0F7D2F7}" type="presParOf" srcId="{A5B18704-D3F5-5C41-8CEB-95D828182780}" destId="{0124CA2B-7697-F740-BBFD-392991E39AEE}" srcOrd="11" destOrd="0" presId="urn:microsoft.com/office/officeart/2005/8/layout/vList2"/>
    <dgm:cxn modelId="{0D6C5C8F-D13F-1F42-9797-2A1A4B924300}" type="presParOf" srcId="{A5B18704-D3F5-5C41-8CEB-95D828182780}" destId="{92CC1CD2-D8B4-6648-8BAC-1D1ABD74DCB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2D7FFC-CED0-4118-80E1-ABF9F1169CC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C40440-44EA-41A6-B608-77A35449AFE0}">
      <dgm:prSet/>
      <dgm:spPr/>
      <dgm:t>
        <a:bodyPr/>
        <a:lstStyle/>
        <a:p>
          <a:r>
            <a:rPr lang="nl-NL"/>
            <a:t>1. Boten die een attentiesein geven</a:t>
          </a:r>
          <a:endParaRPr lang="en-US"/>
        </a:p>
      </dgm:t>
    </dgm:pt>
    <dgm:pt modelId="{EA5F29A7-891C-402B-8630-BB45B31EE30B}" type="parTrans" cxnId="{8AC636F5-DE22-4D75-BC59-49B3BDCDF2D4}">
      <dgm:prSet/>
      <dgm:spPr/>
      <dgm:t>
        <a:bodyPr/>
        <a:lstStyle/>
        <a:p>
          <a:endParaRPr lang="en-US"/>
        </a:p>
      </dgm:t>
    </dgm:pt>
    <dgm:pt modelId="{DA38AC76-3614-4327-BE74-AB17B8C02E66}" type="sibTrans" cxnId="{8AC636F5-DE22-4D75-BC59-49B3BDCDF2D4}">
      <dgm:prSet/>
      <dgm:spPr/>
      <dgm:t>
        <a:bodyPr/>
        <a:lstStyle/>
        <a:p>
          <a:endParaRPr lang="en-US"/>
        </a:p>
      </dgm:t>
    </dgm:pt>
    <dgm:pt modelId="{2948850B-1236-48D0-8161-35872ECC2470}">
      <dgm:prSet/>
      <dgm:spPr/>
      <dgm:t>
        <a:bodyPr/>
        <a:lstStyle/>
        <a:p>
          <a:r>
            <a:rPr lang="nl-NL"/>
            <a:t>2. Stroomafvarende schepen</a:t>
          </a:r>
          <a:endParaRPr lang="en-US"/>
        </a:p>
      </dgm:t>
    </dgm:pt>
    <dgm:pt modelId="{4058560C-7253-4A0D-85E8-E1E02B68A98B}" type="parTrans" cxnId="{326F5FFE-38E3-4B83-B1B8-7045AE53CD63}">
      <dgm:prSet/>
      <dgm:spPr/>
      <dgm:t>
        <a:bodyPr/>
        <a:lstStyle/>
        <a:p>
          <a:endParaRPr lang="en-US"/>
        </a:p>
      </dgm:t>
    </dgm:pt>
    <dgm:pt modelId="{38299D72-BDE2-475C-B090-2B37D10C0873}" type="sibTrans" cxnId="{326F5FFE-38E3-4B83-B1B8-7045AE53CD63}">
      <dgm:prSet/>
      <dgm:spPr/>
      <dgm:t>
        <a:bodyPr/>
        <a:lstStyle/>
        <a:p>
          <a:endParaRPr lang="en-US"/>
        </a:p>
      </dgm:t>
    </dgm:pt>
    <dgm:pt modelId="{6BF5E529-14EC-4FA3-B92E-B5704BD617BD}">
      <dgm:prSet/>
      <dgm:spPr/>
      <dgm:t>
        <a:bodyPr/>
        <a:lstStyle/>
        <a:p>
          <a:r>
            <a:rPr lang="nl-NL"/>
            <a:t>3. Groot voor klein</a:t>
          </a:r>
          <a:endParaRPr lang="en-US"/>
        </a:p>
      </dgm:t>
    </dgm:pt>
    <dgm:pt modelId="{3DCC6A02-2D3C-4BC7-9D42-108186BDA640}" type="parTrans" cxnId="{8E7D222C-CDD7-466E-928B-364A439BC222}">
      <dgm:prSet/>
      <dgm:spPr/>
      <dgm:t>
        <a:bodyPr/>
        <a:lstStyle/>
        <a:p>
          <a:endParaRPr lang="en-US"/>
        </a:p>
      </dgm:t>
    </dgm:pt>
    <dgm:pt modelId="{7BB788FA-912E-4EDF-83BB-AECE7396F8FD}" type="sibTrans" cxnId="{8E7D222C-CDD7-466E-928B-364A439BC222}">
      <dgm:prSet/>
      <dgm:spPr/>
      <dgm:t>
        <a:bodyPr/>
        <a:lstStyle/>
        <a:p>
          <a:endParaRPr lang="en-US"/>
        </a:p>
      </dgm:t>
    </dgm:pt>
    <dgm:pt modelId="{70767D49-6774-4002-A1F2-5EE8DF7C7123}">
      <dgm:prSet/>
      <dgm:spPr/>
      <dgm:t>
        <a:bodyPr/>
        <a:lstStyle/>
        <a:p>
          <a:r>
            <a:rPr lang="nl-NL"/>
            <a:t>4. Wachten als opkruiser</a:t>
          </a:r>
          <a:endParaRPr lang="en-US"/>
        </a:p>
      </dgm:t>
    </dgm:pt>
    <dgm:pt modelId="{BDCDD72B-1002-4939-96C5-7C431AB97166}" type="parTrans" cxnId="{0A35B02E-4F97-4235-BAE5-4FBA1F0FB8FF}">
      <dgm:prSet/>
      <dgm:spPr/>
      <dgm:t>
        <a:bodyPr/>
        <a:lstStyle/>
        <a:p>
          <a:endParaRPr lang="en-US"/>
        </a:p>
      </dgm:t>
    </dgm:pt>
    <dgm:pt modelId="{06172ECB-7907-45F5-81D2-C67B31B926F3}" type="sibTrans" cxnId="{0A35B02E-4F97-4235-BAE5-4FBA1F0FB8FF}">
      <dgm:prSet/>
      <dgm:spPr/>
      <dgm:t>
        <a:bodyPr/>
        <a:lstStyle/>
        <a:p>
          <a:endParaRPr lang="en-US"/>
        </a:p>
      </dgm:t>
    </dgm:pt>
    <dgm:pt modelId="{862315E4-00A4-4FF2-95CD-4A70913D1D63}">
      <dgm:prSet/>
      <dgm:spPr/>
      <dgm:t>
        <a:bodyPr/>
        <a:lstStyle/>
        <a:p>
          <a:r>
            <a:rPr lang="nl-NL"/>
            <a:t>5. Zeil -&gt; Spier -&gt; Motor</a:t>
          </a:r>
          <a:endParaRPr lang="en-US"/>
        </a:p>
      </dgm:t>
    </dgm:pt>
    <dgm:pt modelId="{9A8B6EC1-0E98-433F-BA42-D4B2E53E32B1}" type="parTrans" cxnId="{69B278D5-05DD-4020-A94B-2BC5E7F86774}">
      <dgm:prSet/>
      <dgm:spPr/>
      <dgm:t>
        <a:bodyPr/>
        <a:lstStyle/>
        <a:p>
          <a:endParaRPr lang="en-US"/>
        </a:p>
      </dgm:t>
    </dgm:pt>
    <dgm:pt modelId="{59FC8F51-E609-4617-9F3B-18C6125D1843}" type="sibTrans" cxnId="{69B278D5-05DD-4020-A94B-2BC5E7F86774}">
      <dgm:prSet/>
      <dgm:spPr/>
      <dgm:t>
        <a:bodyPr/>
        <a:lstStyle/>
        <a:p>
          <a:endParaRPr lang="en-US"/>
        </a:p>
      </dgm:t>
    </dgm:pt>
    <dgm:pt modelId="{0724E961-711B-46F1-A55D-2D2C3E46FEF1}">
      <dgm:prSet/>
      <dgm:spPr/>
      <dgm:t>
        <a:bodyPr/>
        <a:lstStyle/>
        <a:p>
          <a:r>
            <a:rPr lang="nl-NL"/>
            <a:t>6. Bakboord</a:t>
          </a:r>
          <a:endParaRPr lang="en-US"/>
        </a:p>
      </dgm:t>
    </dgm:pt>
    <dgm:pt modelId="{2648A695-080D-4634-8483-93C2652D1204}" type="parTrans" cxnId="{8F05217C-9B50-4F78-9F67-52071F6DC28D}">
      <dgm:prSet/>
      <dgm:spPr/>
      <dgm:t>
        <a:bodyPr/>
        <a:lstStyle/>
        <a:p>
          <a:endParaRPr lang="en-US"/>
        </a:p>
      </dgm:t>
    </dgm:pt>
    <dgm:pt modelId="{665A3373-C26C-456D-8211-89B3EB0B6FFD}" type="sibTrans" cxnId="{8F05217C-9B50-4F78-9F67-52071F6DC28D}">
      <dgm:prSet/>
      <dgm:spPr/>
      <dgm:t>
        <a:bodyPr/>
        <a:lstStyle/>
        <a:p>
          <a:endParaRPr lang="en-US"/>
        </a:p>
      </dgm:t>
    </dgm:pt>
    <dgm:pt modelId="{0B0D477C-B7F4-40BD-990C-68513AAC243F}">
      <dgm:prSet/>
      <dgm:spPr/>
      <dgm:t>
        <a:bodyPr/>
        <a:lstStyle/>
        <a:p>
          <a:r>
            <a:rPr lang="nl-NL"/>
            <a:t>7. Boot aan kant van engte wacht</a:t>
          </a:r>
          <a:endParaRPr lang="en-US"/>
        </a:p>
      </dgm:t>
    </dgm:pt>
    <dgm:pt modelId="{CB30BE6C-7393-4170-9336-7DF080BBD823}" type="parTrans" cxnId="{4C6F8650-2D1E-4F0D-A047-9499DCE90E42}">
      <dgm:prSet/>
      <dgm:spPr/>
      <dgm:t>
        <a:bodyPr/>
        <a:lstStyle/>
        <a:p>
          <a:endParaRPr lang="en-US"/>
        </a:p>
      </dgm:t>
    </dgm:pt>
    <dgm:pt modelId="{B2FBA7FA-5B1B-4EE1-87B0-61F3B5759483}" type="sibTrans" cxnId="{4C6F8650-2D1E-4F0D-A047-9499DCE90E42}">
      <dgm:prSet/>
      <dgm:spPr/>
      <dgm:t>
        <a:bodyPr/>
        <a:lstStyle/>
        <a:p>
          <a:endParaRPr lang="en-US"/>
        </a:p>
      </dgm:t>
    </dgm:pt>
    <dgm:pt modelId="{A5B18704-D3F5-5C41-8CEB-95D828182780}" type="pres">
      <dgm:prSet presAssocID="{622D7FFC-CED0-4118-80E1-ABF9F1169CCF}" presName="linear" presStyleCnt="0">
        <dgm:presLayoutVars>
          <dgm:animLvl val="lvl"/>
          <dgm:resizeHandles val="exact"/>
        </dgm:presLayoutVars>
      </dgm:prSet>
      <dgm:spPr/>
    </dgm:pt>
    <dgm:pt modelId="{1F69BE76-3F6B-AC4C-A8FA-7BB46EE22534}" type="pres">
      <dgm:prSet presAssocID="{9DC40440-44EA-41A6-B608-77A35449AFE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B6D7696-8412-4A42-A7C9-0D2AF0E7F8E4}" type="pres">
      <dgm:prSet presAssocID="{DA38AC76-3614-4327-BE74-AB17B8C02E66}" presName="spacer" presStyleCnt="0"/>
      <dgm:spPr/>
    </dgm:pt>
    <dgm:pt modelId="{B1F06F9F-4648-4547-BC8C-133D121F5D2B}" type="pres">
      <dgm:prSet presAssocID="{2948850B-1236-48D0-8161-35872ECC247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ABB8043-78CE-C74F-AF9B-CD81C10A7967}" type="pres">
      <dgm:prSet presAssocID="{38299D72-BDE2-475C-B090-2B37D10C0873}" presName="spacer" presStyleCnt="0"/>
      <dgm:spPr/>
    </dgm:pt>
    <dgm:pt modelId="{A37810B5-18D1-0C47-B212-F8D198D95311}" type="pres">
      <dgm:prSet presAssocID="{6BF5E529-14EC-4FA3-B92E-B5704BD617B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583CB87-BB42-8C47-BF63-3F3DF3B2DF6B}" type="pres">
      <dgm:prSet presAssocID="{7BB788FA-912E-4EDF-83BB-AECE7396F8FD}" presName="spacer" presStyleCnt="0"/>
      <dgm:spPr/>
    </dgm:pt>
    <dgm:pt modelId="{6CB7564B-05CA-7041-A298-289391A307A9}" type="pres">
      <dgm:prSet presAssocID="{70767D49-6774-4002-A1F2-5EE8DF7C712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64DDF99-F9AA-1F48-90F5-30DDDB8D15A4}" type="pres">
      <dgm:prSet presAssocID="{06172ECB-7907-45F5-81D2-C67B31B926F3}" presName="spacer" presStyleCnt="0"/>
      <dgm:spPr/>
    </dgm:pt>
    <dgm:pt modelId="{B3C2EF51-D2E0-1E49-AE2B-8EA67FA5E523}" type="pres">
      <dgm:prSet presAssocID="{862315E4-00A4-4FF2-95CD-4A70913D1D6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BCD6253-6933-6F43-B853-E25404363224}" type="pres">
      <dgm:prSet presAssocID="{59FC8F51-E609-4617-9F3B-18C6125D1843}" presName="spacer" presStyleCnt="0"/>
      <dgm:spPr/>
    </dgm:pt>
    <dgm:pt modelId="{44AADBD6-646F-0D4C-8190-6D74EE52FCCA}" type="pres">
      <dgm:prSet presAssocID="{0724E961-711B-46F1-A55D-2D2C3E46FEF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124CA2B-7697-F740-BBFD-392991E39AEE}" type="pres">
      <dgm:prSet presAssocID="{665A3373-C26C-456D-8211-89B3EB0B6FFD}" presName="spacer" presStyleCnt="0"/>
      <dgm:spPr/>
    </dgm:pt>
    <dgm:pt modelId="{92CC1CD2-D8B4-6648-8BAC-1D1ABD74DCBC}" type="pres">
      <dgm:prSet presAssocID="{0B0D477C-B7F4-40BD-990C-68513AAC243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364C719-F178-6241-BCE5-054F66DC11CE}" type="presOf" srcId="{70767D49-6774-4002-A1F2-5EE8DF7C7123}" destId="{6CB7564B-05CA-7041-A298-289391A307A9}" srcOrd="0" destOrd="0" presId="urn:microsoft.com/office/officeart/2005/8/layout/vList2"/>
    <dgm:cxn modelId="{8E7D222C-CDD7-466E-928B-364A439BC222}" srcId="{622D7FFC-CED0-4118-80E1-ABF9F1169CCF}" destId="{6BF5E529-14EC-4FA3-B92E-B5704BD617BD}" srcOrd="2" destOrd="0" parTransId="{3DCC6A02-2D3C-4BC7-9D42-108186BDA640}" sibTransId="{7BB788FA-912E-4EDF-83BB-AECE7396F8FD}"/>
    <dgm:cxn modelId="{0A35B02E-4F97-4235-BAE5-4FBA1F0FB8FF}" srcId="{622D7FFC-CED0-4118-80E1-ABF9F1169CCF}" destId="{70767D49-6774-4002-A1F2-5EE8DF7C7123}" srcOrd="3" destOrd="0" parTransId="{BDCDD72B-1002-4939-96C5-7C431AB97166}" sibTransId="{06172ECB-7907-45F5-81D2-C67B31B926F3}"/>
    <dgm:cxn modelId="{EFEAA33E-398A-FA4F-9C85-3E3E87FE6CE9}" type="presOf" srcId="{2948850B-1236-48D0-8161-35872ECC2470}" destId="{B1F06F9F-4648-4547-BC8C-133D121F5D2B}" srcOrd="0" destOrd="0" presId="urn:microsoft.com/office/officeart/2005/8/layout/vList2"/>
    <dgm:cxn modelId="{4C6F8650-2D1E-4F0D-A047-9499DCE90E42}" srcId="{622D7FFC-CED0-4118-80E1-ABF9F1169CCF}" destId="{0B0D477C-B7F4-40BD-990C-68513AAC243F}" srcOrd="6" destOrd="0" parTransId="{CB30BE6C-7393-4170-9336-7DF080BBD823}" sibTransId="{B2FBA7FA-5B1B-4EE1-87B0-61F3B5759483}"/>
    <dgm:cxn modelId="{C24CBC56-6721-9D45-B50A-BAF31651D509}" type="presOf" srcId="{0724E961-711B-46F1-A55D-2D2C3E46FEF1}" destId="{44AADBD6-646F-0D4C-8190-6D74EE52FCCA}" srcOrd="0" destOrd="0" presId="urn:microsoft.com/office/officeart/2005/8/layout/vList2"/>
    <dgm:cxn modelId="{8F05217C-9B50-4F78-9F67-52071F6DC28D}" srcId="{622D7FFC-CED0-4118-80E1-ABF9F1169CCF}" destId="{0724E961-711B-46F1-A55D-2D2C3E46FEF1}" srcOrd="5" destOrd="0" parTransId="{2648A695-080D-4634-8483-93C2652D1204}" sibTransId="{665A3373-C26C-456D-8211-89B3EB0B6FFD}"/>
    <dgm:cxn modelId="{89857081-921A-DC4E-AB43-0BBE5AC7A651}" type="presOf" srcId="{9DC40440-44EA-41A6-B608-77A35449AFE0}" destId="{1F69BE76-3F6B-AC4C-A8FA-7BB46EE22534}" srcOrd="0" destOrd="0" presId="urn:microsoft.com/office/officeart/2005/8/layout/vList2"/>
    <dgm:cxn modelId="{687CCD9A-74B7-D34F-95D4-BF2CB8EC93E9}" type="presOf" srcId="{0B0D477C-B7F4-40BD-990C-68513AAC243F}" destId="{92CC1CD2-D8B4-6648-8BAC-1D1ABD74DCBC}" srcOrd="0" destOrd="0" presId="urn:microsoft.com/office/officeart/2005/8/layout/vList2"/>
    <dgm:cxn modelId="{E6CBBCB4-E9F1-824E-B3B2-26E877810D25}" type="presOf" srcId="{862315E4-00A4-4FF2-95CD-4A70913D1D63}" destId="{B3C2EF51-D2E0-1E49-AE2B-8EA67FA5E523}" srcOrd="0" destOrd="0" presId="urn:microsoft.com/office/officeart/2005/8/layout/vList2"/>
    <dgm:cxn modelId="{69B278D5-05DD-4020-A94B-2BC5E7F86774}" srcId="{622D7FFC-CED0-4118-80E1-ABF9F1169CCF}" destId="{862315E4-00A4-4FF2-95CD-4A70913D1D63}" srcOrd="4" destOrd="0" parTransId="{9A8B6EC1-0E98-433F-BA42-D4B2E53E32B1}" sibTransId="{59FC8F51-E609-4617-9F3B-18C6125D1843}"/>
    <dgm:cxn modelId="{286C1AEA-4F69-F241-B3FD-DB7702AD63AC}" type="presOf" srcId="{622D7FFC-CED0-4118-80E1-ABF9F1169CCF}" destId="{A5B18704-D3F5-5C41-8CEB-95D828182780}" srcOrd="0" destOrd="0" presId="urn:microsoft.com/office/officeart/2005/8/layout/vList2"/>
    <dgm:cxn modelId="{51E796EF-17EE-B341-90FE-F1504536A8C4}" type="presOf" srcId="{6BF5E529-14EC-4FA3-B92E-B5704BD617BD}" destId="{A37810B5-18D1-0C47-B212-F8D198D95311}" srcOrd="0" destOrd="0" presId="urn:microsoft.com/office/officeart/2005/8/layout/vList2"/>
    <dgm:cxn modelId="{8AC636F5-DE22-4D75-BC59-49B3BDCDF2D4}" srcId="{622D7FFC-CED0-4118-80E1-ABF9F1169CCF}" destId="{9DC40440-44EA-41A6-B608-77A35449AFE0}" srcOrd="0" destOrd="0" parTransId="{EA5F29A7-891C-402B-8630-BB45B31EE30B}" sibTransId="{DA38AC76-3614-4327-BE74-AB17B8C02E66}"/>
    <dgm:cxn modelId="{326F5FFE-38E3-4B83-B1B8-7045AE53CD63}" srcId="{622D7FFC-CED0-4118-80E1-ABF9F1169CCF}" destId="{2948850B-1236-48D0-8161-35872ECC2470}" srcOrd="1" destOrd="0" parTransId="{4058560C-7253-4A0D-85E8-E1E02B68A98B}" sibTransId="{38299D72-BDE2-475C-B090-2B37D10C0873}"/>
    <dgm:cxn modelId="{046C78BD-FA57-1D4F-9B43-EB077F02AC66}" type="presParOf" srcId="{A5B18704-D3F5-5C41-8CEB-95D828182780}" destId="{1F69BE76-3F6B-AC4C-A8FA-7BB46EE22534}" srcOrd="0" destOrd="0" presId="urn:microsoft.com/office/officeart/2005/8/layout/vList2"/>
    <dgm:cxn modelId="{A95A7A32-3753-6C45-9B0A-BDDABF6FA7DF}" type="presParOf" srcId="{A5B18704-D3F5-5C41-8CEB-95D828182780}" destId="{FB6D7696-8412-4A42-A7C9-0D2AF0E7F8E4}" srcOrd="1" destOrd="0" presId="urn:microsoft.com/office/officeart/2005/8/layout/vList2"/>
    <dgm:cxn modelId="{DF38CF7D-A499-684F-9712-D44DED6BC49E}" type="presParOf" srcId="{A5B18704-D3F5-5C41-8CEB-95D828182780}" destId="{B1F06F9F-4648-4547-BC8C-133D121F5D2B}" srcOrd="2" destOrd="0" presId="urn:microsoft.com/office/officeart/2005/8/layout/vList2"/>
    <dgm:cxn modelId="{047B64F7-5AE4-5C49-81E2-014680834523}" type="presParOf" srcId="{A5B18704-D3F5-5C41-8CEB-95D828182780}" destId="{9ABB8043-78CE-C74F-AF9B-CD81C10A7967}" srcOrd="3" destOrd="0" presId="urn:microsoft.com/office/officeart/2005/8/layout/vList2"/>
    <dgm:cxn modelId="{9B47513E-FF1E-FA45-A346-9467E06B20FD}" type="presParOf" srcId="{A5B18704-D3F5-5C41-8CEB-95D828182780}" destId="{A37810B5-18D1-0C47-B212-F8D198D95311}" srcOrd="4" destOrd="0" presId="urn:microsoft.com/office/officeart/2005/8/layout/vList2"/>
    <dgm:cxn modelId="{B0AF5C33-7ED5-8646-ACEF-7B0FF7315462}" type="presParOf" srcId="{A5B18704-D3F5-5C41-8CEB-95D828182780}" destId="{6583CB87-BB42-8C47-BF63-3F3DF3B2DF6B}" srcOrd="5" destOrd="0" presId="urn:microsoft.com/office/officeart/2005/8/layout/vList2"/>
    <dgm:cxn modelId="{0F465D3E-D49E-644F-AF33-E8F436B71F3E}" type="presParOf" srcId="{A5B18704-D3F5-5C41-8CEB-95D828182780}" destId="{6CB7564B-05CA-7041-A298-289391A307A9}" srcOrd="6" destOrd="0" presId="urn:microsoft.com/office/officeart/2005/8/layout/vList2"/>
    <dgm:cxn modelId="{74770671-5B0C-6843-A40F-92555815E50D}" type="presParOf" srcId="{A5B18704-D3F5-5C41-8CEB-95D828182780}" destId="{A64DDF99-F9AA-1F48-90F5-30DDDB8D15A4}" srcOrd="7" destOrd="0" presId="urn:microsoft.com/office/officeart/2005/8/layout/vList2"/>
    <dgm:cxn modelId="{362D5392-8F71-A54C-9BD3-476DFA84F180}" type="presParOf" srcId="{A5B18704-D3F5-5C41-8CEB-95D828182780}" destId="{B3C2EF51-D2E0-1E49-AE2B-8EA67FA5E523}" srcOrd="8" destOrd="0" presId="urn:microsoft.com/office/officeart/2005/8/layout/vList2"/>
    <dgm:cxn modelId="{290F3375-FBCD-E243-9E2C-D8839CFA2AC2}" type="presParOf" srcId="{A5B18704-D3F5-5C41-8CEB-95D828182780}" destId="{9BCD6253-6933-6F43-B853-E25404363224}" srcOrd="9" destOrd="0" presId="urn:microsoft.com/office/officeart/2005/8/layout/vList2"/>
    <dgm:cxn modelId="{8A483D6C-5011-9643-801B-3F1D2A32C0B1}" type="presParOf" srcId="{A5B18704-D3F5-5C41-8CEB-95D828182780}" destId="{44AADBD6-646F-0D4C-8190-6D74EE52FCCA}" srcOrd="10" destOrd="0" presId="urn:microsoft.com/office/officeart/2005/8/layout/vList2"/>
    <dgm:cxn modelId="{9799D9DB-D56B-2A4A-9C67-041EE0F7D2F7}" type="presParOf" srcId="{A5B18704-D3F5-5C41-8CEB-95D828182780}" destId="{0124CA2B-7697-F740-BBFD-392991E39AEE}" srcOrd="11" destOrd="0" presId="urn:microsoft.com/office/officeart/2005/8/layout/vList2"/>
    <dgm:cxn modelId="{0D6C5C8F-D13F-1F42-9797-2A1A4B924300}" type="presParOf" srcId="{A5B18704-D3F5-5C41-8CEB-95D828182780}" destId="{92CC1CD2-D8B4-6648-8BAC-1D1ABD74DCB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E3508-DFCC-0E45-8AE5-3CE2636D7359}">
      <dsp:nvSpPr>
        <dsp:cNvPr id="0" name=""/>
        <dsp:cNvSpPr/>
      </dsp:nvSpPr>
      <dsp:spPr>
        <a:xfrm>
          <a:off x="0" y="0"/>
          <a:ext cx="8181575" cy="9259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b="0" i="0" kern="1200" dirty="0"/>
            <a:t>3. Boottype</a:t>
          </a:r>
          <a:endParaRPr lang="en-US" sz="2900" kern="1200" dirty="0"/>
        </a:p>
      </dsp:txBody>
      <dsp:txXfrm>
        <a:off x="27120" y="27120"/>
        <a:ext cx="7182415" cy="871698"/>
      </dsp:txXfrm>
    </dsp:sp>
    <dsp:sp modelId="{EC432020-FD4E-B048-BCD3-20784B1510AE}">
      <dsp:nvSpPr>
        <dsp:cNvPr id="0" name=""/>
        <dsp:cNvSpPr/>
      </dsp:nvSpPr>
      <dsp:spPr>
        <a:xfrm>
          <a:off x="721903" y="1080261"/>
          <a:ext cx="8181575" cy="9259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b="0" i="0" kern="1200" dirty="0"/>
            <a:t>4. Boeg (Bakboord voor Stuurboord)</a:t>
          </a:r>
          <a:endParaRPr lang="en-US" sz="2900" kern="1200" dirty="0"/>
        </a:p>
      </dsp:txBody>
      <dsp:txXfrm>
        <a:off x="749023" y="1107381"/>
        <a:ext cx="6803571" cy="871698"/>
      </dsp:txXfrm>
    </dsp:sp>
    <dsp:sp modelId="{59FD1B2D-8F0F-C349-8588-D93912B4ABC8}">
      <dsp:nvSpPr>
        <dsp:cNvPr id="0" name=""/>
        <dsp:cNvSpPr/>
      </dsp:nvSpPr>
      <dsp:spPr>
        <a:xfrm>
          <a:off x="1443807" y="2160522"/>
          <a:ext cx="8181575" cy="9259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b="0" i="0" kern="1200"/>
            <a:t>5. Loef voor Lij</a:t>
          </a:r>
          <a:endParaRPr lang="en-US" sz="2900" kern="1200"/>
        </a:p>
      </dsp:txBody>
      <dsp:txXfrm>
        <a:off x="1470927" y="2187642"/>
        <a:ext cx="6803571" cy="871698"/>
      </dsp:txXfrm>
    </dsp:sp>
    <dsp:sp modelId="{40E1C265-3152-8344-A79C-C383323768D2}">
      <dsp:nvSpPr>
        <dsp:cNvPr id="0" name=""/>
        <dsp:cNvSpPr/>
      </dsp:nvSpPr>
      <dsp:spPr>
        <a:xfrm>
          <a:off x="7579715" y="702169"/>
          <a:ext cx="601859" cy="60185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715133" y="702169"/>
        <a:ext cx="331023" cy="452899"/>
      </dsp:txXfrm>
    </dsp:sp>
    <dsp:sp modelId="{ADAD569F-4C15-8444-BE8F-2DE544F41FB1}">
      <dsp:nvSpPr>
        <dsp:cNvPr id="0" name=""/>
        <dsp:cNvSpPr/>
      </dsp:nvSpPr>
      <dsp:spPr>
        <a:xfrm>
          <a:off x="8301619" y="1776258"/>
          <a:ext cx="601859" cy="60185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437037" y="1776258"/>
        <a:ext cx="331023" cy="452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E3508-DFCC-0E45-8AE5-3CE2636D7359}">
      <dsp:nvSpPr>
        <dsp:cNvPr id="0" name=""/>
        <dsp:cNvSpPr/>
      </dsp:nvSpPr>
      <dsp:spPr>
        <a:xfrm>
          <a:off x="0" y="0"/>
          <a:ext cx="8181575" cy="9259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b="0" i="0" kern="1200" dirty="0"/>
            <a:t>3. Boottype</a:t>
          </a:r>
          <a:endParaRPr lang="en-US" sz="2900" kern="1200" dirty="0"/>
        </a:p>
      </dsp:txBody>
      <dsp:txXfrm>
        <a:off x="27120" y="27120"/>
        <a:ext cx="7182415" cy="871698"/>
      </dsp:txXfrm>
    </dsp:sp>
    <dsp:sp modelId="{EC432020-FD4E-B048-BCD3-20784B1510AE}">
      <dsp:nvSpPr>
        <dsp:cNvPr id="0" name=""/>
        <dsp:cNvSpPr/>
      </dsp:nvSpPr>
      <dsp:spPr>
        <a:xfrm>
          <a:off x="721903" y="1080261"/>
          <a:ext cx="8181575" cy="9259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b="0" i="0" kern="1200" dirty="0"/>
            <a:t>4. Boeg (Bakboord voor Stuurboord)</a:t>
          </a:r>
          <a:endParaRPr lang="en-US" sz="2900" kern="1200" dirty="0"/>
        </a:p>
      </dsp:txBody>
      <dsp:txXfrm>
        <a:off x="749023" y="1107381"/>
        <a:ext cx="6803571" cy="871698"/>
      </dsp:txXfrm>
    </dsp:sp>
    <dsp:sp modelId="{59FD1B2D-8F0F-C349-8588-D93912B4ABC8}">
      <dsp:nvSpPr>
        <dsp:cNvPr id="0" name=""/>
        <dsp:cNvSpPr/>
      </dsp:nvSpPr>
      <dsp:spPr>
        <a:xfrm>
          <a:off x="1443807" y="2160522"/>
          <a:ext cx="8181575" cy="9259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b="0" i="0" kern="1200"/>
            <a:t>5. Loef voor Lij</a:t>
          </a:r>
          <a:endParaRPr lang="en-US" sz="2900" kern="1200"/>
        </a:p>
      </dsp:txBody>
      <dsp:txXfrm>
        <a:off x="1470927" y="2187642"/>
        <a:ext cx="6803571" cy="871698"/>
      </dsp:txXfrm>
    </dsp:sp>
    <dsp:sp modelId="{40E1C265-3152-8344-A79C-C383323768D2}">
      <dsp:nvSpPr>
        <dsp:cNvPr id="0" name=""/>
        <dsp:cNvSpPr/>
      </dsp:nvSpPr>
      <dsp:spPr>
        <a:xfrm>
          <a:off x="7579715" y="702169"/>
          <a:ext cx="601859" cy="60185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715133" y="702169"/>
        <a:ext cx="331023" cy="452899"/>
      </dsp:txXfrm>
    </dsp:sp>
    <dsp:sp modelId="{ADAD569F-4C15-8444-BE8F-2DE544F41FB1}">
      <dsp:nvSpPr>
        <dsp:cNvPr id="0" name=""/>
        <dsp:cNvSpPr/>
      </dsp:nvSpPr>
      <dsp:spPr>
        <a:xfrm>
          <a:off x="8301619" y="1776258"/>
          <a:ext cx="601859" cy="60185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437037" y="1776258"/>
        <a:ext cx="331023" cy="452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7ACD7-76BD-4248-B516-C9E24C73E97B}">
      <dsp:nvSpPr>
        <dsp:cNvPr id="0" name=""/>
        <dsp:cNvSpPr/>
      </dsp:nvSpPr>
      <dsp:spPr>
        <a:xfrm>
          <a:off x="0" y="0"/>
          <a:ext cx="7411544" cy="5555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Oploper</a:t>
          </a:r>
          <a:r>
            <a:rPr lang="en-US" sz="2400" kern="1200" dirty="0"/>
            <a:t> </a:t>
          </a:r>
          <a:r>
            <a:rPr lang="en-US" sz="2400" kern="1200" dirty="0" err="1"/>
            <a:t>wijkt</a:t>
          </a:r>
          <a:endParaRPr lang="en-US" sz="2400" kern="1200" dirty="0"/>
        </a:p>
      </dsp:txBody>
      <dsp:txXfrm>
        <a:off x="16272" y="16272"/>
        <a:ext cx="6747048" cy="523018"/>
      </dsp:txXfrm>
    </dsp:sp>
    <dsp:sp modelId="{4AB9217B-4A65-C54A-8E78-7BC3B472A93B}">
      <dsp:nvSpPr>
        <dsp:cNvPr id="0" name=""/>
        <dsp:cNvSpPr/>
      </dsp:nvSpPr>
      <dsp:spPr>
        <a:xfrm>
          <a:off x="553459" y="632724"/>
          <a:ext cx="7411544" cy="5555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</a:t>
          </a:r>
          <a:r>
            <a:rPr lang="en-US" sz="2400" kern="1200" dirty="0" err="1"/>
            <a:t>Stuurboordwal</a:t>
          </a:r>
          <a:endParaRPr lang="en-US" sz="2400" kern="1200" dirty="0"/>
        </a:p>
      </dsp:txBody>
      <dsp:txXfrm>
        <a:off x="569731" y="648996"/>
        <a:ext cx="6464425" cy="523018"/>
      </dsp:txXfrm>
    </dsp:sp>
    <dsp:sp modelId="{8EE4B8DF-1AB9-1147-AEF7-1A0B541AE4F9}">
      <dsp:nvSpPr>
        <dsp:cNvPr id="0" name=""/>
        <dsp:cNvSpPr/>
      </dsp:nvSpPr>
      <dsp:spPr>
        <a:xfrm>
          <a:off x="1106919" y="1265449"/>
          <a:ext cx="7411544" cy="5555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i="0" kern="1200" dirty="0"/>
            <a:t>3. Boottype</a:t>
          </a:r>
          <a:endParaRPr lang="en-US" sz="2400" kern="1200" dirty="0"/>
        </a:p>
      </dsp:txBody>
      <dsp:txXfrm>
        <a:off x="1123191" y="1281721"/>
        <a:ext cx="6464425" cy="523018"/>
      </dsp:txXfrm>
    </dsp:sp>
    <dsp:sp modelId="{15347884-192E-B947-9537-6A89A2CCD405}">
      <dsp:nvSpPr>
        <dsp:cNvPr id="0" name=""/>
        <dsp:cNvSpPr/>
      </dsp:nvSpPr>
      <dsp:spPr>
        <a:xfrm>
          <a:off x="1660378" y="1898173"/>
          <a:ext cx="7411544" cy="5555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i="0" kern="1200" dirty="0"/>
            <a:t>4. Boeg (Bakboord voor Stuurboord)</a:t>
          </a:r>
          <a:endParaRPr lang="en-US" sz="2400" kern="1200" dirty="0"/>
        </a:p>
      </dsp:txBody>
      <dsp:txXfrm>
        <a:off x="1676650" y="1914445"/>
        <a:ext cx="6464425" cy="523018"/>
      </dsp:txXfrm>
    </dsp:sp>
    <dsp:sp modelId="{32A06C1B-BBEF-9A40-BE30-FF28F87E1D0F}">
      <dsp:nvSpPr>
        <dsp:cNvPr id="0" name=""/>
        <dsp:cNvSpPr/>
      </dsp:nvSpPr>
      <dsp:spPr>
        <a:xfrm>
          <a:off x="2213838" y="2530898"/>
          <a:ext cx="7411544" cy="5555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i="0" kern="1200"/>
            <a:t>5. Loef voor Lij</a:t>
          </a:r>
          <a:endParaRPr lang="en-US" sz="2400" kern="1200"/>
        </a:p>
      </dsp:txBody>
      <dsp:txXfrm>
        <a:off x="2230110" y="2547170"/>
        <a:ext cx="6464425" cy="523018"/>
      </dsp:txXfrm>
    </dsp:sp>
    <dsp:sp modelId="{401928E1-25C9-AB4D-8CB7-777229658287}">
      <dsp:nvSpPr>
        <dsp:cNvPr id="0" name=""/>
        <dsp:cNvSpPr/>
      </dsp:nvSpPr>
      <dsp:spPr>
        <a:xfrm>
          <a:off x="7050428" y="405869"/>
          <a:ext cx="361115" cy="36111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7131679" y="405869"/>
        <a:ext cx="198613" cy="271739"/>
      </dsp:txXfrm>
    </dsp:sp>
    <dsp:sp modelId="{14D56DAE-8AE3-0541-9067-BF43A85A5CC6}">
      <dsp:nvSpPr>
        <dsp:cNvPr id="0" name=""/>
        <dsp:cNvSpPr/>
      </dsp:nvSpPr>
      <dsp:spPr>
        <a:xfrm>
          <a:off x="7603888" y="1038594"/>
          <a:ext cx="361115" cy="36111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7685139" y="1038594"/>
        <a:ext cx="198613" cy="271739"/>
      </dsp:txXfrm>
    </dsp:sp>
    <dsp:sp modelId="{A36318B7-3829-CF42-B38B-3235B0B8F531}">
      <dsp:nvSpPr>
        <dsp:cNvPr id="0" name=""/>
        <dsp:cNvSpPr/>
      </dsp:nvSpPr>
      <dsp:spPr>
        <a:xfrm>
          <a:off x="8157348" y="1662059"/>
          <a:ext cx="361115" cy="36111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238599" y="1662059"/>
        <a:ext cx="198613" cy="271739"/>
      </dsp:txXfrm>
    </dsp:sp>
    <dsp:sp modelId="{E1BC6946-513B-6F47-91AA-B0CC08D5F7BF}">
      <dsp:nvSpPr>
        <dsp:cNvPr id="0" name=""/>
        <dsp:cNvSpPr/>
      </dsp:nvSpPr>
      <dsp:spPr>
        <a:xfrm>
          <a:off x="8710807" y="2300956"/>
          <a:ext cx="361115" cy="36111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792058" y="2300956"/>
        <a:ext cx="198613" cy="2717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9BE76-3F6B-AC4C-A8FA-7BB46EE22534}">
      <dsp:nvSpPr>
        <dsp:cNvPr id="0" name=""/>
        <dsp:cNvSpPr/>
      </dsp:nvSpPr>
      <dsp:spPr>
        <a:xfrm>
          <a:off x="0" y="123481"/>
          <a:ext cx="639127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1. Boten die een attentiesein geven</a:t>
          </a:r>
          <a:endParaRPr lang="en-US" sz="2700" kern="1200"/>
        </a:p>
      </dsp:txBody>
      <dsp:txXfrm>
        <a:off x="31613" y="155094"/>
        <a:ext cx="6328049" cy="584369"/>
      </dsp:txXfrm>
    </dsp:sp>
    <dsp:sp modelId="{B1F06F9F-4648-4547-BC8C-133D121F5D2B}">
      <dsp:nvSpPr>
        <dsp:cNvPr id="0" name=""/>
        <dsp:cNvSpPr/>
      </dsp:nvSpPr>
      <dsp:spPr>
        <a:xfrm>
          <a:off x="0" y="848836"/>
          <a:ext cx="6391275" cy="647595"/>
        </a:xfrm>
        <a:prstGeom prst="roundRect">
          <a:avLst/>
        </a:prstGeom>
        <a:solidFill>
          <a:schemeClr val="accent2">
            <a:hueOff val="225802"/>
            <a:satOff val="-1105"/>
            <a:lumOff val="62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2. Stroomafvarende schepen</a:t>
          </a:r>
          <a:endParaRPr lang="en-US" sz="2700" kern="1200"/>
        </a:p>
      </dsp:txBody>
      <dsp:txXfrm>
        <a:off x="31613" y="880449"/>
        <a:ext cx="6328049" cy="584369"/>
      </dsp:txXfrm>
    </dsp:sp>
    <dsp:sp modelId="{A37810B5-18D1-0C47-B212-F8D198D95311}">
      <dsp:nvSpPr>
        <dsp:cNvPr id="0" name=""/>
        <dsp:cNvSpPr/>
      </dsp:nvSpPr>
      <dsp:spPr>
        <a:xfrm>
          <a:off x="0" y="1574191"/>
          <a:ext cx="6391275" cy="647595"/>
        </a:xfrm>
        <a:prstGeom prst="roundRect">
          <a:avLst/>
        </a:prstGeom>
        <a:solidFill>
          <a:schemeClr val="accent2">
            <a:hueOff val="451605"/>
            <a:satOff val="-2211"/>
            <a:lumOff val="12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3. Groot voor klein</a:t>
          </a:r>
          <a:endParaRPr lang="en-US" sz="2700" kern="1200"/>
        </a:p>
      </dsp:txBody>
      <dsp:txXfrm>
        <a:off x="31613" y="1605804"/>
        <a:ext cx="6328049" cy="584369"/>
      </dsp:txXfrm>
    </dsp:sp>
    <dsp:sp modelId="{6CB7564B-05CA-7041-A298-289391A307A9}">
      <dsp:nvSpPr>
        <dsp:cNvPr id="0" name=""/>
        <dsp:cNvSpPr/>
      </dsp:nvSpPr>
      <dsp:spPr>
        <a:xfrm>
          <a:off x="0" y="2299546"/>
          <a:ext cx="6391275" cy="647595"/>
        </a:xfrm>
        <a:prstGeom prst="roundRect">
          <a:avLst/>
        </a:prstGeom>
        <a:solidFill>
          <a:schemeClr val="accent2">
            <a:hueOff val="677407"/>
            <a:satOff val="-3316"/>
            <a:lumOff val="18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4. Wachten als opkruiser</a:t>
          </a:r>
          <a:endParaRPr lang="en-US" sz="2700" kern="1200"/>
        </a:p>
      </dsp:txBody>
      <dsp:txXfrm>
        <a:off x="31613" y="2331159"/>
        <a:ext cx="6328049" cy="584369"/>
      </dsp:txXfrm>
    </dsp:sp>
    <dsp:sp modelId="{B3C2EF51-D2E0-1E49-AE2B-8EA67FA5E523}">
      <dsp:nvSpPr>
        <dsp:cNvPr id="0" name=""/>
        <dsp:cNvSpPr/>
      </dsp:nvSpPr>
      <dsp:spPr>
        <a:xfrm>
          <a:off x="0" y="3024901"/>
          <a:ext cx="6391275" cy="647595"/>
        </a:xfrm>
        <a:prstGeom prst="roundRect">
          <a:avLst/>
        </a:prstGeom>
        <a:solidFill>
          <a:schemeClr val="accent2">
            <a:hueOff val="903209"/>
            <a:satOff val="-4421"/>
            <a:lumOff val="24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5. Zeil -&gt; Spier -&gt; Motor</a:t>
          </a:r>
          <a:endParaRPr lang="en-US" sz="2700" kern="1200"/>
        </a:p>
      </dsp:txBody>
      <dsp:txXfrm>
        <a:off x="31613" y="3056514"/>
        <a:ext cx="6328049" cy="584369"/>
      </dsp:txXfrm>
    </dsp:sp>
    <dsp:sp modelId="{44AADBD6-646F-0D4C-8190-6D74EE52FCCA}">
      <dsp:nvSpPr>
        <dsp:cNvPr id="0" name=""/>
        <dsp:cNvSpPr/>
      </dsp:nvSpPr>
      <dsp:spPr>
        <a:xfrm>
          <a:off x="0" y="3750256"/>
          <a:ext cx="6391275" cy="647595"/>
        </a:xfrm>
        <a:prstGeom prst="roundRect">
          <a:avLst/>
        </a:prstGeom>
        <a:solidFill>
          <a:schemeClr val="accent2">
            <a:hueOff val="1129012"/>
            <a:satOff val="-5527"/>
            <a:lumOff val="310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6. Bakboord</a:t>
          </a:r>
          <a:endParaRPr lang="en-US" sz="2700" kern="1200"/>
        </a:p>
      </dsp:txBody>
      <dsp:txXfrm>
        <a:off x="31613" y="3781869"/>
        <a:ext cx="6328049" cy="584369"/>
      </dsp:txXfrm>
    </dsp:sp>
    <dsp:sp modelId="{92CC1CD2-D8B4-6648-8BAC-1D1ABD74DCBC}">
      <dsp:nvSpPr>
        <dsp:cNvPr id="0" name=""/>
        <dsp:cNvSpPr/>
      </dsp:nvSpPr>
      <dsp:spPr>
        <a:xfrm>
          <a:off x="0" y="4475610"/>
          <a:ext cx="6391275" cy="647595"/>
        </a:xfrm>
        <a:prstGeom prst="round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7. Boot aan kant van engte wacht</a:t>
          </a:r>
          <a:endParaRPr lang="en-US" sz="2700" kern="1200"/>
        </a:p>
      </dsp:txBody>
      <dsp:txXfrm>
        <a:off x="31613" y="4507223"/>
        <a:ext cx="6328049" cy="584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9BE76-3F6B-AC4C-A8FA-7BB46EE22534}">
      <dsp:nvSpPr>
        <dsp:cNvPr id="0" name=""/>
        <dsp:cNvSpPr/>
      </dsp:nvSpPr>
      <dsp:spPr>
        <a:xfrm>
          <a:off x="0" y="123481"/>
          <a:ext cx="639127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1. Boten die een attentiesein geven</a:t>
          </a:r>
          <a:endParaRPr lang="en-US" sz="2700" kern="1200"/>
        </a:p>
      </dsp:txBody>
      <dsp:txXfrm>
        <a:off x="31613" y="155094"/>
        <a:ext cx="6328049" cy="584369"/>
      </dsp:txXfrm>
    </dsp:sp>
    <dsp:sp modelId="{B1F06F9F-4648-4547-BC8C-133D121F5D2B}">
      <dsp:nvSpPr>
        <dsp:cNvPr id="0" name=""/>
        <dsp:cNvSpPr/>
      </dsp:nvSpPr>
      <dsp:spPr>
        <a:xfrm>
          <a:off x="0" y="848836"/>
          <a:ext cx="6391275" cy="647595"/>
        </a:xfrm>
        <a:prstGeom prst="roundRect">
          <a:avLst/>
        </a:prstGeom>
        <a:solidFill>
          <a:schemeClr val="accent2">
            <a:hueOff val="225802"/>
            <a:satOff val="-1105"/>
            <a:lumOff val="62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2. Stroomafvarende schepen</a:t>
          </a:r>
          <a:endParaRPr lang="en-US" sz="2700" kern="1200"/>
        </a:p>
      </dsp:txBody>
      <dsp:txXfrm>
        <a:off x="31613" y="880449"/>
        <a:ext cx="6328049" cy="584369"/>
      </dsp:txXfrm>
    </dsp:sp>
    <dsp:sp modelId="{A37810B5-18D1-0C47-B212-F8D198D95311}">
      <dsp:nvSpPr>
        <dsp:cNvPr id="0" name=""/>
        <dsp:cNvSpPr/>
      </dsp:nvSpPr>
      <dsp:spPr>
        <a:xfrm>
          <a:off x="0" y="1574191"/>
          <a:ext cx="6391275" cy="647595"/>
        </a:xfrm>
        <a:prstGeom prst="roundRect">
          <a:avLst/>
        </a:prstGeom>
        <a:solidFill>
          <a:schemeClr val="accent2">
            <a:hueOff val="451605"/>
            <a:satOff val="-2211"/>
            <a:lumOff val="12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3. Groot voor klein</a:t>
          </a:r>
          <a:endParaRPr lang="en-US" sz="2700" kern="1200"/>
        </a:p>
      </dsp:txBody>
      <dsp:txXfrm>
        <a:off x="31613" y="1605804"/>
        <a:ext cx="6328049" cy="584369"/>
      </dsp:txXfrm>
    </dsp:sp>
    <dsp:sp modelId="{6CB7564B-05CA-7041-A298-289391A307A9}">
      <dsp:nvSpPr>
        <dsp:cNvPr id="0" name=""/>
        <dsp:cNvSpPr/>
      </dsp:nvSpPr>
      <dsp:spPr>
        <a:xfrm>
          <a:off x="0" y="2299546"/>
          <a:ext cx="6391275" cy="647595"/>
        </a:xfrm>
        <a:prstGeom prst="roundRect">
          <a:avLst/>
        </a:prstGeom>
        <a:solidFill>
          <a:schemeClr val="accent2">
            <a:hueOff val="677407"/>
            <a:satOff val="-3316"/>
            <a:lumOff val="18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4. Wachten als opkruiser</a:t>
          </a:r>
          <a:endParaRPr lang="en-US" sz="2700" kern="1200"/>
        </a:p>
      </dsp:txBody>
      <dsp:txXfrm>
        <a:off x="31613" y="2331159"/>
        <a:ext cx="6328049" cy="584369"/>
      </dsp:txXfrm>
    </dsp:sp>
    <dsp:sp modelId="{B3C2EF51-D2E0-1E49-AE2B-8EA67FA5E523}">
      <dsp:nvSpPr>
        <dsp:cNvPr id="0" name=""/>
        <dsp:cNvSpPr/>
      </dsp:nvSpPr>
      <dsp:spPr>
        <a:xfrm>
          <a:off x="0" y="3024901"/>
          <a:ext cx="6391275" cy="647595"/>
        </a:xfrm>
        <a:prstGeom prst="roundRect">
          <a:avLst/>
        </a:prstGeom>
        <a:solidFill>
          <a:schemeClr val="accent2">
            <a:hueOff val="903209"/>
            <a:satOff val="-4421"/>
            <a:lumOff val="24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5. Zeil -&gt; Spier -&gt; Motor</a:t>
          </a:r>
          <a:endParaRPr lang="en-US" sz="2700" kern="1200"/>
        </a:p>
      </dsp:txBody>
      <dsp:txXfrm>
        <a:off x="31613" y="3056514"/>
        <a:ext cx="6328049" cy="584369"/>
      </dsp:txXfrm>
    </dsp:sp>
    <dsp:sp modelId="{44AADBD6-646F-0D4C-8190-6D74EE52FCCA}">
      <dsp:nvSpPr>
        <dsp:cNvPr id="0" name=""/>
        <dsp:cNvSpPr/>
      </dsp:nvSpPr>
      <dsp:spPr>
        <a:xfrm>
          <a:off x="0" y="3750256"/>
          <a:ext cx="6391275" cy="647595"/>
        </a:xfrm>
        <a:prstGeom prst="roundRect">
          <a:avLst/>
        </a:prstGeom>
        <a:solidFill>
          <a:schemeClr val="accent2">
            <a:hueOff val="1129012"/>
            <a:satOff val="-5527"/>
            <a:lumOff val="310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6. Bakboord</a:t>
          </a:r>
          <a:endParaRPr lang="en-US" sz="2700" kern="1200"/>
        </a:p>
      </dsp:txBody>
      <dsp:txXfrm>
        <a:off x="31613" y="3781869"/>
        <a:ext cx="6328049" cy="584369"/>
      </dsp:txXfrm>
    </dsp:sp>
    <dsp:sp modelId="{92CC1CD2-D8B4-6648-8BAC-1D1ABD74DCBC}">
      <dsp:nvSpPr>
        <dsp:cNvPr id="0" name=""/>
        <dsp:cNvSpPr/>
      </dsp:nvSpPr>
      <dsp:spPr>
        <a:xfrm>
          <a:off x="0" y="4475610"/>
          <a:ext cx="6391275" cy="647595"/>
        </a:xfrm>
        <a:prstGeom prst="round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7. Boot aan kant van engte wacht</a:t>
          </a:r>
          <a:endParaRPr lang="en-US" sz="2700" kern="1200"/>
        </a:p>
      </dsp:txBody>
      <dsp:txXfrm>
        <a:off x="31613" y="4507223"/>
        <a:ext cx="6328049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1:45.851"/>
    </inkml:context>
    <inkml:brush xml:id="br0">
      <inkml:brushProperty name="width" value="0.12347" units="cm"/>
      <inkml:brushProperty name="height" value="0.12347" units="cm"/>
    </inkml:brush>
  </inkml:definitions>
  <inkml:trace contextRef="#ctx0" brushRef="#br0">0 8696 24575,'27'-35'0,"-1"7"-3277,20-40 0,15-28 0,-11 15 1787,-5 1 1490,8-1 0,10-14 0,-24 24 2818,-37 36-2818,14 8 1719,-7-7-1719,1 15 0,6-14 0,-7 13 6784,9-5-6784,-1 7 0,-7 0 0,6-7 0,-7 5 0,1-5 0,6 7 0,-14 0 0,13 1 0,-13-1 0,14 0 0,-7 1 0,9-1 0,-9 0 0,7 1 0,-6-1 0,-1 1 0,7 7 0,-14-6 0,6 6 0,-1 0 0,3-5 0,8 5 0,-1-8 0,1 1 0,-9-1 0,7 0 0,-6 8 0,-1-5 0,7 5 0,-6-8 0,7 1 0,1-1 0,-1 0 0,-7 1 0,5 7 0,-13-6 0,14 14 0,-14-14 0,13 7 0,-5-1 0,8-6 0,-1 14 0,-7-13 0,5 13 0,-5-14 0,8 6 0,-1 0 0,0-5 0,1 13 0,-1-14 0,1 14 0,-1-6 0,-7 0 0,6 6 0,-7-6 0,9 8 0,-1 0 0,1 0 0,-1 0 0,1 0 0,-1 0 0,1 0 0,-1 0 0,1 0 0,-1 0 0,1 0 0,-1 0 0,1 0 0,-1 0 0,9 0 0,-7 0 0,14 0 0,-14 0 0,7 8 0,-9-6 0,1 6 0,-1-8 0,1 0 0,-1 8 0,1-6 0,-1 5 0,1 1 0,-1-6 0,1 6 0,-1-8 0,1 0 0,-1 8 0,1-6 0,-1 5 0,8-7 0,-5 0 0,13 0 0,-14 0 0,6 0 0,-7 0 0,-1 0 0,1 0 0,-1 0 0,1 0 0,-1 0 0,1 0 0,-1 0 0,1 0 0,-1 0 0,1 0 0,-1 0 0,9 0 0,1 0 0,8-7 0,0 5 0,-8-6 0,6 8 0,-14 0 0,14-8 0,-13 6 0,5-14 0,0 14 0,-5-6 0,13 1 0,-14 5 0,7-6 0,-9 8 0,1 0 0,-1-8 0,1 6 0,-1-14 0,1 14 0,-1-13 0,1 13 0,-1-6 0,0 0 0,1 6 0,-1-6 0,-7 0 0,6 6 0,-7-13 0,17 13 0,-7-14 0,6 14 0,-7-14 0,-1 6 0,9 1 0,-7 1 0,6 0 0,-7-2 0,-1-7 0,1 7 0,7 2 0,-5 0 0,5-2 0,-8 0 0,1 3 0,-1-1 0,1 6 0,-1-14 0,1 14 0,-9-14 0,7 7 0,-6-1 0,7-6 0,1 14 0,-1-6 0,-7 0 0,5 6 0,-5-13 0,8 13 0,-1-6 0,1 0 0,-1 6 0,1-6 0,-9 0 0,7 6 0,-6-5 0,7 7 0,8-8 0,-5 6 0,5-6 0,-8 8 0,1 0 0,-1 0 0,1 0 0,-1 0 0,1 0 0,-1 0 0,9 0 0,-7 0 0,6 0 0,-7 0 0,7 0 0,-5 0 0,5 0 0,-8 0 0,1 0 0,-1 0 0,1 0 0,-1 0 0,1 0 0,-1 0 0,1 0 0,-1 0 0,1 0 0,-1 0 0,1 0 0,7 0 0,-6 0 0,7 0 0,-9 0 0,1 0 0,-1 0 0,1 8 0,-1-6 0,1 5 0,-1 1 0,1-6 0,-1 14 0,1-14 0,-1 5 0,1-7 0,-1 0 0,1 8 0,-1-6 0,0 6 0,9 0 0,-7-6 0,6 13 0,-7-13 0,-1 6 0,9-8 0,-7 8 0,6-6 0,-7 5 0,7-7 0,2 8 0,1-6 0,-3 6 0,-8-8 0,1 8 0,-1-6 0,1 5 0,-1-7 0,9 0 0,-7 0 0,6 0 0,-7 0 0,-1 0 0,1 0 0,-1 0 0,1 8 0,7-6 0,-6 6 0,14-8 0,-13 8 0,13-6 0,-14 5 0,71-7 0,-48 0 0,13 6 0,1 0 0,-17-3 0,15 8 0,-27-11 0,-2 0 0,-7 0 0,-1 0 0,1 0 0,-1 0 0,1 0 0,-1 0 0,9 0 0,-7 0 0,14 0 0,-13 0 0,5 8 0,-8-6 0,1 6 0,-1-8 0,9 0 0,-7 0 0,6 7 0,-7-5 0,26 17 0,-12-16 0,21 9 0,1-12 0,-14 8 0,14-7 0,-19 7 0,-8 0 0,-2-6 0,-8 6 0,1-8 0,-1 0 0,-7 8 0,6-7 0,-7 7 0,17-8 0,-7 0 0,33 12 0,-1-9 0,7 8 0,-4-11 0,-1 0 0,-13 0 0,14 0 0,-27 0 0,6 0 0,-13 0 0,5 0 0,-8 0 0,9 0 0,-7 0 0,14 0 0,-6 0 0,8 0 0,19 0 0,-14 0 0,6 0 0,5 0 0,-19 0 0,22 0 0,-27 0 0,-1 0 0,-9 0 0,0 0 0,1 0 0,-1 0 0,9 0 0,1 0 0,8 0 0,0 0 0,0 0 0,0-8 0,-8 6 0,-2-6 0,-7 0 0,-1 7 0,1-7 0,-1 0 0,1 6 0,7-6 0,2 0 0,0 6 0,6-6 0,-13 0 0,5 7 0,-7-15 0,-1 14 0,-7-14 0,5 14 0,-5-6 0,8 1 0,-1 5 0,1-6 0,-1 0 0,1 6 0,-1-14 0,1 14 0,-1-6 0,1 1 0,-1 5 0,1-6 0,-1 0 0,0 6 0,1-6 0,7 0 0,-5 6 0,5-6 0,-8 8 0,-7-7 0,13 5 0,-11-6 0,13 8 0,-7-8 0,-1 6 0,1-6 0,-1 8 0,1-8 0,-1 6 0,1-6 0,-1 1 0,9 5 0,-7-6 0,6 8 0,1 0 0,1-8 0,0 6 0,6-14 0,-14 14 0,7-6 0,-9 8 0,1 0 0,-1 0 0,8-7 0,-5 5 0,13-6 0,-14 8 0,7-8 0,-1 6 0,-6-6 0,14 8 0,-13 0 0,5 0 0,-8 0 0,1 0 0,-1 0 0,1 0 0,-1 0 0,9 0 0,-7 0 0,6 8 0,1-6 0,-7 13 0,6-13 0,-7 6 0,7 0 0,-5-6 0,13 6 0,-14-1 0,14-5 0,-6 14 0,0-14 0,6 13 0,-5-13 0,-1 14 0,-2-14 0,-7 6 0,-1-1 0,1-5 0,-1 6 0,1-8 0,-1 8 0,1-6 0,7 6 0,-6-1 0,14-5 0,-5 6 0,-1 0 0,6-6 0,-14 6 0,14-8 0,-13 0 0,5 0 0,-8 0 0,1 0 0,-1 0 0,1 0 0,7 0 0,2 0 0,1 0 0,-3 0 0,0 0 0,2 0 0,8 0 0,-8 0 0,7 0 0,-15 0 0,14 0 0,-14 0 0,7 0 0,-1 0 0,-6 0 0,14 0 0,-13 0 0,13-8 0,-14 6 0,7-6 0,-1 8 0,-6-8 0,7 6 0,-9-6 0,8 8 0,-5 0 0,13-8 0,2-1 0,9-1 0,-7 2 0,-4 0 0,-15 6 0,-1-6 0,1 0 0,7 6 0,-5-5 0,5-1 0,-8 6 0,9-6 0,-7 0 0,6 6 0,1-6 0,19-3 0,-5 8 0,14-16 0,-27 17 0,-2-6 0,-7 8 0,-1-8 0,1 6 0,-1-6 0,-7 0 0,6 6 0,-7-6 0,1 1 0,6 5 0,-7-14 0,9 14 0,-1-14 0,1 6 0,-1 1 0,1-7 0,-1 14 0,-7-14 0,5 14 0,-5-13 0,8 13 0,-1-14 0,1 6 0,-1 0 0,1-5 0,-1 13 0,1-14 0,7 14 0,-13-14 0,19 14 0,-27-13 0,19 13 0,-13-6 0,7 0 0,1 6 0,-1-14 0,1 7 0,-1-1 0,0-6 0,1 14 0,-1-14 0,1 7 0,-1-1 0,1-6 0,-1 6 0,27-11 0,-19 2 0,19 6 0,-19-3 0,-6 6 0,14 1 0,-13-7 0,5 6 0,-7 0 0,-9-5 0,7 13 0,-7-6 0,9 0 0,-1 6 0,1-6 0,7 0 0,-5 6 0,5-6 0,-8 8 0,9-7 0,20 5 0,-14-14 0,12 14 0,-27-6 0,1 8 0,-1 0 0,0 0 0,1 0 0,-1 0 0,1 0 0,-1 0 0,1 0 0,-1 0 0,1 0 0,-1-8 0,1 6 0,-1-6 0,1 8 0,-1 0 0,1 0 0,7 0 0,-5 0 0,13 0 0,-14 0 0,6 0 0,-7 0 0,-1 0 0,1 0 0,-9-7 0,7 5 0,-6-6 0,7 8 0,1 0 0,-1 0 0,1 0 0,-9-8 0,7 6 0,-6-6 0,7 8 0,1-8 0,-1 6 0,8-5 0,-5 7 0,13-8 0,-6 6 0,8-14 0,-8 14 0,6-6 0,-13 0 0,5 6 0,-8-5 0,1 7 0,7-8 0,-5 6 0,5-6 0,-8 0 0,1 6 0,-1-6 0,1 8 0,-8-8 0,5 6 0,-5-13 0,7 13 0,1-6 0,-8 0 0,5 6 0,3-14 0,1 14 0,14-13 0,-14 5 0,7 0 0,-9-6 0,1 14 0,-1-13 0,1 13 0,7-14 0,-6 14 0,7-14 0,-9 14 0,8-13 0,-5 13 0,5-14 0,-7 14 0,-1-14 0,1 15 0,-9-15 0,7 14 0,-6-6 0,7 0 0,1-2 0,-1 1 0,1-7 0,-1 6 0,1-8 0,-1 9 0,0-7 0,1 6 0,7 0 0,-13-5 0,11 13 0,-13-6 0,7 8 0,1 0 0,-1-8 0,1 6 0,-1-6 0,1 8 0,7 0 0,2-8 0,1 6 0,5-6 0,-6 8 0,0 0 0,6 0 0,-14-7 0,14 5 0,-13-6 0,13 8 0,-6 0 0,0 0 0,63 0 0,9 0-741,-19 0 1,3 0 740,-21 0 0,1 0-2320,33 0 0,0 0 2320,-28 0 0,-1 0 0,15 0 0,-1 0-181,-20 0 0,-6 0 181,22 0 0,-19 0 0,-12 0 1091,-20 0-1091,-9 0 4875,8 0-4875,3 0 517,7 0-517,-1 0 0,1 0 0,19 0 0,5 0 0,-1-8 0,15 6 0,-42-6 0,13 0 0,-26 6 0,-8-13 0,5 13 0,3-14 0,9 14 0,0-14 0,6 6 0,-6-7 0,1-1 0,5 1 0,-14 7 0,6-6 0,-15 6 0,6-7 0,-7 7 0,9-6 0,7-2 0,2-1 0,0 1 0,-1 3 0,-9-3 0,8 6 0,-5-11 0,5 13 0,-15-8 0,5 8 0,-13-5 0,14 5 0,-6-8 0,7 1 0,1-1 0,-1 0 0,1-7 0,-1 5 0,-7-5 0,5 7 0,-13 1 0,14-1 0,-14 0 0,13 1 0,-13-1 0,14 8 0,-14-6 0,6 7 0,-8-9 0,7 8 0,-5-13 0,6 3 0,0 1 0,-6-5 0,6 14 0,-8-7 0,0-1 0,0 0 0,0 1 0,0-1 0,0 0 0,0 1 0,0-1 0,0 0 0,0 1 0,0-1 0,0 0 0,0 1 0,0-1 0,0 1 0,-8-1 0,6 0 0,-14 1 0,14-1 0,-14 0 0,14 1 0,-5-1 0,-1 0 0,6 1 0,-14-1 0,14 0 0,-14 8 0,14-5 0,-5 5 0,-1 0 0,6-6 0,-6 7 0,0-1 0,6-6 0,-6 6 0,8-7 0,0-1 0,-8 0 0,6 1 0,-5-1 0,7 0 0,0 1 0,0-1 0,0 0 0,0 1 0,0-1 0,0 0 0,0 1 0,7-1 0,-5 0 0,6 1 0,0 7 0,-6-6 0,6 6 0,-1-7 0,-5-1 0,14 1 0,-14-1 0,13 8 0,-13-6 0,14 7 0,-6-9 0,-1 0 0,7 8 0,-14-5 0,13 13 0,-5-14 0,7 6 0,1-7 0,-1 7 0,-7-6 0,6 14 0,-14-14 0,13 14 0,-5-13 0,7 13 0,-7-14 0,6 6 0,-7-7 0,9 7 0,-8-6 0,5 6 0,-5 1 0,7-7 0,-7 6 0,6 0 0,-7-5 0,1 5 0,6-8 0,1 8 0,3-5 0,-3 5 0,-1-8 0,-7 0 0,9 1 0,-1-1 0,1 0 0,-1 1 0,1-1 0,-9 0 0,7 1 0,-6 7 0,7-6 0,1 7 0,-9-9 0,7 0 0,-6 1 0,7-1 0,1 0 0,-9 1 0,7-1 0,-6 0 0,7 8 0,-7-5 0,5 5 0,-13-8 0,14 8 0,-6-5 0,-1 5 0,7-8 0,-6 1 0,7-1 0,-7 0 0,5 1 0,-5-1 0,8 0 0,-9 1 0,7-1 0,-7 8 0,9-5 0,-8 5 0,-3-8 0,1 8 0,-6-5 0,6 5 0,-8-8 0,8 8 0,-6-5 0,5 5 0,-7-8 0,8 0 0,-6 1 0,6-9 0,-8 7 0,0-7 0,0 1 0,0-2 0,0-9 0,0 9 0,0-25 0,0 28 0,0-28 0,0 24 0,0-7 0,0 0 0,0 0 0,0 8 0,0 1 0,0 9 0,0-1 0,0 0 0,0 1 0,0-1 0,0 0 0,0 1 0,0-1 0,0 0 0,8 8 0,-6-5 0,5 5 0,1-8 0,2 1 0,0-1 0,-3 0 0,1 9 0,-6-7 0,6 6 0,0-8 0,-6 1 0,5-1 0,1 0 0,2 1 0,0-1 0,5 0 0,-13 1 0,14-1 0,-14 0 0,13 1 0,-5 7 0,0-6 0,5 6 0,-13-7 0,14-1 0,-14 0 0,13 1 0,-13-1 0,14 8 0,-7-13 0,9 19 0,-1-19 0,-7 13 0,6-8 0,-7 0 0,1 1 0,5 7 0,-5-6 0,0 6 0,5 1 0,-5-7 0,8 14 0,-9-14 0,7 6 0,-6-7 0,7 7 0,-7-6 0,5 6 0,-5-7 0,8-1 0,-1 8 0,1-5 0,-1 5 0,1-8 0,-9 1 0,7-1 0,-6 0 0,7 1 0,1-1 0,-1 0 0,1 1 0,-9-1 0,7 0 0,-7 8 0,9-5 0,-1 5 0,1-8 0,-8 1 0,5-1 0,-5 0 0,7 1 0,1-1 0,7 0 0,2-7 0,1 5 0,5-5 0,-6-1 0,8 7 0,-8-7 0,-2 9 0,-7 7 0,-9-6 0,7 14 0,2-13 0,9 5 0,26-12 0,-21 4 0,20 4 0,-25-1 0,1 5 0,-3 0 0,-8-6 0,1 14 0,-1-5 0,1-1 0,7-2 0,-6 0 0,7 2 0,-9 0 0,1 6 0,-1-13 0,1 13 0,-1-14 0,8 14 0,-5-14 0,5 15 0,0-15 0,-5 14 0,13-14 0,-14 14 0,7-14 0,-9 15 0,1-7 0,-1 0 0,1 6 0,-1-14 0,1 14 0,-1-13 0,0 13 0,1-6 0,-8 0 0,5 6 0,-13-14 0,14 14 0,-7-6 0,9 1 0,-1 5 0,-7-14 0,6 14 0,-7-14 0,9 14 0,-8-13 0,5 13 0,-13-14 0,14 14 0,-14-14 0,13 14 0,-5-6 0,0 1 0,5 5 0,-5-6 0,7 8 0,-7-8 0,6 6 0,-7-6 0,1 0 0,6 6 0,-14-6 0,5 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3:01.26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107 830 24575,'0'-25'0,"0"5"0,0-5 0,-8 7 0,6 0 0,-6 1 0,8-1 0,0 0 0,0 1 0,0-1 0,0-7 0,0 5 0,-8-5 0,6 7 0,-6 0 0,8 1 0,0-1 0,0 0 0,-7 1 0,5-1 0,-6-7 0,0 5 0,6-13 0,-6 13 0,8-5 0,0 7 0,0 1 0,0-1 0,-8 0 0,6 1 0,-6-1 0,8 0 0,0 1 0,0-1 0,-7 0 0,5 1 0,-6-1 0,8 0 0,0 1 0,0-1 0,0 0 0,0 1 0,0 7 0,0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3:03.05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0 300 24575,'0'-17'0,"0"-1"0,0 0 0,0-7 0,0 5 0,0-5 0,0 7 0,0-7 0,0 5 0,0-5 0,0 7 0,0 0 0,8 1 0,2 7 0,-1-6 0,7 14 0,-14-6 0,6 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3:05.78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89 247 24575,'0'-17'0,"0"-1"0,0 0 0,0 1 0,-8 7 0,6-6 0,-6 6 0,8-7 0,-7 7 0,5-6 0,-6 6 0,0 1 0,6-7 0,-6 6 0,0 0 0,6-5 0,-6 5 0,1 0 0,5 2 0,-6 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3:07.14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53 671 24575,'0'-18'0,"0"0"0,-8-7 0,6 5 0,-6-5 0,1 7 0,5 0 0,-6 1 0,8-1 0,0 0 0,0 1 0,0-9 0,-8 7 0,6-7 0,-6 1 0,8 5 0,0-5 0,0 7 0,0 1 0,0-1 0,0 0 0,0 1 0,0-1 0,0 0 0,0 1 0,8-1 0,-6 0 0,6 1 0,-8-1 0,0 0 0,0 1 0,0-1 0,0 0 0,7 9 0,-5-7 0,14 14 0,-14-6 0,6 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3:08.516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0 177 24575,'10'-8'0,"-2"-2"0,-8-8 0,7 9 0,-5-7 0,6 6 0,-8-8 0,0 1 0,0-1 0,8 8 0,-6-5 0,6 5 0,-1 0 0,-5 2 0,6 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12.46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141 18446 24575,'-9'-20'0,"7"0"0,-16-9 0,16 7 0,-16-7 0,16 9 0,-16 9 0,16-7 0,-7 7 0,9-9 0,-9 0 0,7 0 0,-16 0 0,16 0 0,-16 0 0,16 0 0,-7 0 0,9 0 0,0 0 0,0 0 0,0 0 0,0 0 0,0 0 0,0 0 0,0 0 0,0-1 0,0 1 0,8-8 0,3 5 0,9 3 0,0-6 0,0 21 0,0-21 0,0 15 0,0-9 0,-1 0 0,-8-1 0,7 10 0,-7-6 0,9 5 0,0-8 0,0 0 0,-9 0 0,6 0 0,-6 0 0,9 0 0,-9 0 0,7 0 0,-16 0 0,16 9 0,-16-7 0,16 7 0,-16-9 0,15 0 0,-14 0 0,5 0 0,1 0 0,-7 0 0,7 0 0,0 0 0,2 0 0,0 0 0,-2 0 0,0 9 0,-7-7 0,7 7 0,0-9 0,-7 0 0,15 8 0,-14-5 0,14 5 0,-15-8 0,16 0 0,-16 0 0,16 0 0,-16 0 0,7 0 0,-9 0 0,9 0 0,-7 0 0,16 9 0,-16-7 0,7 7 0,-1-9 0,-5 0 0,14 0 0,-6 0 0,9-9 0,-9 7 0,7-16 0,-7 16 0,18-7 0,-7 0 0,6 7 0,-8-7 0,0 9 0,0-9 0,0 7 0,-9-7 0,15 0 0,-21 7 0,38-37 0,-19 23 0,24-25 0,-8 21 0,0 0 0,8-21 0,-7 24 0,-1-22 0,-12 37 0,-8-7 0,-9 9 0,7 9 0,-16-7 0,16-2 0,-3-32 0,6 7 0,3-16 0,-5 21 0,-8 0 0,7 0 0,-7 0 0,0 9 0,7 2 0,-16 9 0,7-9 0,-9 7 0,9 2 0,-7-7 0,7 14 0,-9-25 0,9 7 0,-7 0 0,15-6 0,-14 6 0,5-9 0,1 0 0,-7 0 0,7 9 0,0-7 0,-7 7 0,7-9 0,0 0 0,-7 1 0,7 7 0,-9 4 0,0 8 0,0 0 0,0-9 0,0 6 0,0-14 0,9 15 0,-7-37 0,7 22 0,-9-24 0,9 21 0,-7 0 0,7 9 0,-9-6 0,8 5 0,-5 1 0,5-6 0,-8 15 0,9-7 0,-7 0 0,7 7 0,0-16 0,-7 7 0,20-30 0,-19 15 0,19-15 0,-20 30 0,16-6 0,-16 14 0,16-6 0,-16 1 0,7 5 0,0-5 0,2-1 0,9-2 0,-1-1 0,1-5 0,0 6 0,0 0 0,-9-7 0,-2 16 0,0 2 0,-7 2 0,7 7 0,-9-9 0,8-9 0,-5 7 0,5-16 0,1 16 0,-7-7 0,16 9 0,-16 0 0,7 0 0,0 0 0,-7 0 0,7 0 0,-9 0 0,9 0 0,2-9 0,0 7 0,-2-16 0,-1 7 0,-5 0 0,5-7 0,1 16 0,-6-7 0,5 9 0,1 0 0,-7 0 0,16 9 0,-16-7 0,16-2 0,-16-11 0,16 0 0,-7 2 0,9 0 0,-9 7 0,6-16 0,-6 16 0,9-7 0,-9 9 0,7 0 0,-16 0 0,7 0 0,0 0 0,-7 0 0,15 0 0,-6 0 0,0 0 0,7-9 0,-16 7 0,16-7 0,-16 9 0,16 0 0,-7-9 0,0 7 0,-2-7 0,0 0 0,-7 7 0,7-7 0,-1 9 0,3-9 0,0-2 0,7 9 0,-16-14 0,7 23 0,0-25 0,-7 16 0,16-7 0,-16 9 0,16-9 0,-16 7 0,15-16 0,-14 16 0,5-7 0,1 0 0,-7 7 0,7-7 0,0 0 0,-7 7 0,7-7 0,0 0 0,-7 7 0,7-7 0,-9 9 0,0-9 0,9 7 0,-7-15 0,7 5 0,-9 1 0,0-6 0,0 14 0,0-14 0,0 6 0,0 0 0,0-7 0,0 16 0,9-16 0,-7 7 0,7-9 0,-9 9 0,0-7 0,0 16 0,0-15 0,0 5 0,0 1 0,0-6 0,0 15 0,0-16 0,0 16 0,0-7 0,0 0 0,0 7 0,0-16 0,0 16 0,0-16 0,0 16 0,0-16 0,0 16 0,0-16 0,-9 16 0,7-7 0,-7 9 0,9 0 0,0 0 0,-9 0 0,6-9 0,-5 7 0,-1-7 0,-2 0 0,-1-2 0,-5 0 0,5-7 0,1 16 0,-6-16 0,5 7 0,-8-9 0,9 9 0,2 2 0,0 9 0,-2-9 0,0 7 0,-7-16 0,7 16 0,0-7 0,-7 1 0,7-4 0,0 1 0,2 3 0,0 8 0,7-9 0,-16 6 0,16-14 0,-16 15 0,7-16 0,-9 7 0,9-9 0,-7 9 0,16 2 0,-16 0 0,7-2 0,-9-18 0,0 7 0,9 2 0,-7 11 0,16 1 0,-7 5 0,0-6 0,7 9 0,-16-8 0,16 5 0,-7-14 0,0 6 0,7-1 0,-20-26 0,18 21 0,-9-45 0,13 37 0,-9-17 0,7 22 0,-7 1 0,9-23 0,-9 17 0,7-34 0,-7 35 0,9-14 0,0 27 0,0-6 0,0 14 0,-9-14 0,7 6 0,-7-9 0,9 0 0,0 0 0,0 0 0,0 0 0,0-21 0,0 16 0,-13-37 0,10 36 0,-10-15 0,13 0 0,0 16 0,-9-16 0,7 21 0,-7 9 0,9 2 0,0 0 0,0 7 0,0-7 0,0 9 0,0 0 0,0 0 0,0-9 0,0 7 0,0-16 0,0 7 0,0-9 0,0 0 0,0 0 0,0 0 0,0-21 0,0 16 0,0-16 0,0 21 0,0 0 0,0 0 0,9 0 0,-7 9 0,7-6 0,-9 14 0,8-14 0,-5 6 0,5 0 0,-8 2 0,0 0 0,9 7 0,-7-16 0,7 7 0,-9 0 0,9-7 0,-7 7 0,7 0 0,-9 2 0,0 0 0,9 7 0,-7-7 0,7 9 0,0 0 0,-7 0 0,7 0 0,-9 0 0,0 0 0,0 0 0,0 0 0,9 0 0,-7-9 0,7 7 0,-9-7 0,8 0 0,-5-2 0,14-9 0,-14 0 0,14 1 0,-15-1 0,7 0 0,-9 0 0,0 9 0,0-7 0,9 16 0,-7-16 0,7 7 0,-9-9 0,9 9 0,-7-6 0,7 5 0,-9-7 0,0-1 0,9-9 0,-7 16 0,7-5 0,-9 18 0,0 0 0,0 0 0,0 0 0,0 0 0,0 0 0,0 0 0,0-9 0,9 7 0,-7-7 0,7 0 0,-9-2 0,0-9 0,0 0 0,0 9 0,8-7 0,-5 7 0,5-9 0,-8 1 0,0-1 0,0 9 0,0-7 0,0 16 0,0-7 0,0 0 0,0 7 0,0-7 0,0 9 0,0 0 0,0 0 0,0 0 0,0 0 0,0 0 0,0 0 0,0 0 0,0 0 0,0 0 0,0-1 0,0 1 0,0 0 0,-9 0 0,7 0 0,-16 0 0,16 0 0,-16 0 0,16 0 0,-16 0 0,7 0 0,-9 0 0,0 0 0,0 0 0,0 0 0,0 0 0,0 0 0,0 0 0,9 0 0,-7 0 0,7 0 0,-9 0 0,9 0 0,-7-9 0,7 7 0,-9-7 0,0 9 0,9 0 0,2 0 0,0 9 0,7-7 0,-7 7 0,0-9 0,7 0 0,-7-1 0,9 1 0,0 0 0,-9 0 0,7 0 0,-7 0 0,9 0 0,0 0 0,0 0 0,0 0 0,0 0 0,0 0 0,0 0 0,0 0 0,0 0 0,0 0 0,0 0 0,0 0 0,0 0 0,0 0 0,0 0 0,0 0 0,0 0 0,0 0 0,0 0 0,0 0 0,0 0 0,0 0 0,0 0 0,8-1 0,-5 1 0,5 0 0,-8 0 0,0 0 0,9 9 0,-6-7 0,5 7 0,-8-9 0,0 0 0,0 0 0,0 0 0,0 0 0,9 9 0,-7-7 0,7 7 0,0-9 0,-7 0 0,16 0 0,-16 0 0,7 0 0,0 9 0,-7-7 0,7 7 0,0-9 0,-7 0 0,7 0 0,-9 0 0,0 0 0,0 0 0,8 0 0,-5 0 0,5-1 0,-8 1 0,0 0 0,9 0 0,-7 0 0,7 0 0,-9 0 0,0 0 0,0 0 0,0 0 0,0 0 0,0 0 0,0 0 0,0 0 0,0 0 0,0 0 0,9 0 0,-7 0 0,7 0 0,-9 0 0,0 0 0,0 0 0,9 0 0,-7 0 0,7 0 0,-9 0 0,0 0 0,0 0 0,9 8 0,-7-5 0,7 5 0,-9-8 0,9 0 0,-7 0 0,7 0 0,-1 0 0,-5 0 0,5 0 0,1 9 0,-7-7 0,7 7 0,0-9 0,-7 0 0,7 0 0,0 9 0,-7-7 0,7 7 0,0-9 0,-7 0 0,16 0 0,-16 0 0,7 0 0,-1 9 0,-5-7 0,6 7 0,-9-9 0,8 9 0,-5-7 0,5 7 0,1 0 0,-7-7 0,7 7 0,0-9 0,-7 0 0,7-1 0,0 10 0,-7-6 0,7 5 0,0-8 0,-7 0 0,7 0 0,0 9 0,-7-7 0,7 7 0,-1-9 0,-5 0 0,5 0 0,1 9 0,-7-7 0,7 7 0,0 0 0,-7-7 0,7 7 0,0-9 0,-7 0 0,16 0 0,-16 0 0,7 0 0,0 0 0,-7 0 0,15 9 0,-14-7 0,5 7 0,-8-9 0,9 9 0,-6-7 0,5 7 0,-8-9 0,9 8 0,-7-5 0,7 5 0,0-8 0,-7 0 0,7 0 0,0 0 0,-7 0 0,16 9 0,-16-7 0,7 7 0,0-9 0,-7 0 0,15 0 0,-14 9 0,5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16.16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41 2062 24575,'20'-29'0,"0"-2"0,0 0 0,-9-7 0,7 7 0,-16-9 0,15 0 0,-14 9 0,5-7 0,-8 16 0,0-7 0,0 9 0,0 0 0,0 0 0,0 0 0,0 0 0,9 0 0,-7-9 0,7 7 0,-9-16 0,0 7 0,0-9 0,0 0 0,0 1 0,0-1 0,0 0 0,0 0 0,0 9 0,0 2 0,0 9 0,0 0 0,0 0 0,0 0 0,0 0 0,0 0 0,0 0 0,0 0 0,0 0 0,0 0 0,0 0 0,0 0 0,0 0 0,0 0 0,0-1 0,0 1 0,0 0 0,-9 9 0,7-7 0,-7 7 0,9-9 0,-9 0 0,7 0 0,-7 0 0,9 0 0,0 0 0,0 0 0,0 0 0,-9 0 0,7 0 0,-7 0 0,9 0 0,0 0 0,0 0 0,0 0 0,0 0 0,-9 0 0,7 0 0,-7 0 0,9 0 0,0 0 0,0 0 0,0 0 0,0 0 0,0-1 0,0 1 0,0 0 0,0 0 0,-9 9 0,7-7 0,-16 16 0,16-16 0,-16 16 0,16-16 0,-7 7 0,9-9 0,-9 9 0,7-7 0,-7 7 0,9-9 0,-9 9 0,7-7 0,-7 7 0,9 0 0,0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22.475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221 620 24575,'0'-28'0,"-9"5"0,6-14 0,-14 6 0,14 0 0,-14-7 0,14 16 0,-14-16 0,14 16 0,-6-7 0,9 9 0,0 0 0,-8 0 0,-4 0 0,1 0 0,-7 9 0,16-7 0,-7 7 0,0-9 0,7 0 0,-7 0 0,0 8 0,7-5 0,-7 5 0,0-8 0,7 0 0,-7 0 0,0 9 0,7 2 0,-7 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24.271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1640 24575,'0'-29'0,"0"-2"0,0-9 0,0 0 0,0 9 0,0 2 0,0 9 0,0 0 0,0 0 0,0 0 0,0 0 0,0 0 0,0 0 0,0-9 0,0 7 0,0-7 0,0 0 0,0 7 0,0-7 0,0 9 0,0 0 0,0 0 0,0 0 0,0 0 0,0 0 0,0 0 0,0-9 0,0 7 0,0-7 0,0 0 0,0-2 0,0 0 0,0 2 0,0 0 0,0 7 0,0-7 0,0 9 0,0 0 0,0-9 0,0 7 0,0-7 0,0 0 0,0 7 0,0-16 0,0 16 0,0-7 0,0 0 0,0 7 0,0-7 0,0 0 0,0 7 0,0-7 0,0 0 0,0 7 0,0-7 0,0 9 0,9 0 0,-7 0 0,7 0 0,-9 0 0,0 0 0,0 0 0,0 0 0,9 9 0,-7-7 0,7 7 0,-9 0 0,0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26.20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1 581 24575,'22'-20'0,"4"0"0,-15-9 0,0-2 0,7 9 0,-16-5 0,16 16 0,-16-9 0,7 0 0,0 0 0,-7 0 0,15 0 0,-14 0 0,5 0 0,1-1 0,-7 1 0,16 9 0,-16-7 0,7 7 0,0-9 0,-7 0 0,16 9 0,-16-7 0,16 16 0,-16-16 0,16 16 0,-16-16 0,15 7 0,-6 0 0,0-7 0,7 16 0,-16-16 0,16 16 0,-16-16 0,7 16 0,-9-7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10.8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28.359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140 421 24575,'0'-20'0,"0"0"0,0 0 0,0 0 0,-8 0 0,5 0 0,-6 0 0,0 0 0,7 0 0,-7-1 0,9 1 0,-9 0 0,7 0 0,-7 0 0,0 0 0,7 0 0,-7 0 0,0 9 0,7-7 0,-7 7 0,-9 0 0,14-7 0,-14 16 0,18-7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30.062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121 1528 24575,'0'-20'0,"0"-9"0,0-2 0,0-48 0,0 38 0,0-26 0,0 38 0,0 6 0,0-5 0,0 8 0,0 0 0,0 0 0,0-1 0,0-7 0,0 5 0,0-14 0,0 14 0,0-5 0,0-1 0,0-2 0,0-9 0,0 9 0,0 2 0,0 0 0,0-2 0,-9 0 0,7 2 0,-7 9 0,9 0 0,0 0 0,0 0 0,-9 0 0,7 0 0,-7 0 0,9 0 0,0 0 0,-9 0 0,7-9 0,-7 7 0,9-7 0,0 0 0,0 7 0,0-7 0,0 9 0,0 0 0,0 0 0,-9 9 0,7-7 0,-7 7 0,9-9 0,-9 0 0,7 0 0,-7 0 0,9-9 0,0 6 0,-9 3 0,7 3 0,-7 6 0,9-9 0,0 8 0,0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32.16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0 501 24575,'9'-20'0,"-7"0"0,7 0 0,0 0 0,-7 0 0,7 0 0,0 0 0,-7 0 0,7 0 0,-9 0 0,0 0 0,9 8 0,-7-5 0,7 5 0,-9-8 0,0 0 0,9 9 0,-7-7 0,7 7 0,-1 0 0,-5-7 0,5 7 0,1 0 0,-7-7 0,16 16 0,-7-16 0,9 16 0,-9-16 0,7 16 0,-16-16 0,15 16 0,-14-16 0,6 16 0,-9-7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36.74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100 721 24575,'11'-20'0,"-2"-8"0,-9 5 0,0-6 0,0 1 0,0 5 0,0-14 0,0 14 0,0-5 0,0 8 0,0 0 0,0 0 0,0-1 0,0 1 0,-9 0 0,7 0 0,-7 0 0,9 0 0,-9 0 0,7 0 0,-7 0 0,9 0 0,-9 0 0,7 0 0,-7 0 0,9 0 0,-9 0 0,7 0 0,-7 0 0,9 0 0,-9 9 0,7-7 0,-16 7 0,16 0 0,-7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38.459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1201 24575,'9'-31'0,"-7"2"0,7 0 0,-9 7 0,0-16 0,9 16 0,-7-7 0,7 0 0,-9-2 0,0 0 0,0 3 0,9-1 0,-7 6 0,16-5 0,-16-1 0,7 6 0,-9-5 0,9 8 0,-7 0 0,7 0 0,-9-1 0,0 1 0,8 0 0,-5 0 0,5-8 0,-8 5 0,9-6 0,-7 9 0,7 0 0,0 0 0,-7 0 0,16 0 0,-16-9 0,7 7 0,-9-7 0,9 9 0,-7 0 0,16 0 0,-16 0 0,15 0 0,-5 0 0,-1-9 0,-3 7 0,-8-7 0,9 9 0,-7 0 0,7 0 0,0 0 0,-7 0 0,7 9 0,-9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39:39.811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0 261 24575,'9'-20'0,"2"9"0,9-7 0,-9 7 0,7 0 0,-7-7 0,9 7 0,0-9 0,-1 0 0,1 0 0,-9 0 0,7 9 0,-16-7 0,16 16 0,-7-16 0,9 16 0,-9-16 0,-3 16 0,-8-7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2:09:36.6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2590 24575,'12'-23'0,"19"-20"0,-26 14 0,15-14 0,-9 20 0,-9-1 0,8 1 0,-10 0 0,0 0 0,11 0 0,-9 0 0,8-1 0,-10 1 0,0 0 0,0 0 0,10 0 0,-7-10 0,7 7 0,-10-18 0,0 8 0,0-10 0,0 10 0,0-7 0,10 27 0,-7-14 0,7 7 0,-10-3 0,0-7 0,0 9 0,0 1 0,0 0 0,0-10 0,10 7 0,-7-17 0,7 17 0,-10-18 0,0 19 0,0-9 0,10 11 0,-7 0 0,7 0 0,-10 0 0,0 0 0,0-1 0,10 1 0,-7 0 0,7 0 0,-10 0 0,0-11 0,10-1 0,-7-1 0,17 2 0,-17 1 0,7 7 0,-10-7 0,0 10 0,0 0 0,10 10 0,-7-8 0,7 8 0,-10-10 0,0 0 0,0 0 0,0-10 0,10 7 0,-8-7 0,9-1 0,-1 8 0,-8-7 0,9 10 0,-11 0 0,0 0 0,10 0 0,-8-1 0,9 1 0,-11 0 0,0 0 0,10 0 0,-8 0 0,8-1 0,-10 1 0,11 0 0,-9 0 0,8 0 0,1 0 0,-9 0 0,8-1 0,-10 1 0,0 0 0,10 10 0,-7-7 0,7 7 0,-10-10 0,0 0 0,10 10 0,-7-8 0,7 8 0,0-10 0,-7 0 0,7 10 0,-10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2:09:40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3750 24575,'10'-13'0,"3"-7"0,-1 7 0,9 0 0,-19-8 0,19 9 0,-9-12 0,11 1 0,-10 0 0,7 0 0,-7 0 0,10 0 0,0 0 0,0-1 0,0 1 0,-10 0 0,7 0 0,-7 0 0,10 0 0,0-1 0,-11 1 0,9 0 0,-8 0 0,9 0 0,-9 0 0,8 0 0,-9 10 0,11-8 0,-10 8 0,7 0 0,-7-7 0,0 7 0,7-10 0,-7 0 0,10 10 0,0-18 0,0 26 0,0-36 0,0 26 0,0-19 0,-1 21 0,1-7 0,-10 7 0,8-10 0,-9 10 0,11-8 0,-10 8 0,7-10 0,-7 10 0,0-7 0,7 17 0,-7-17 0,10 7 0,-10-10 0,7 0 0,-7-1 0,10 12 0,0-9 0,0 8 0,-11-10 0,9 10 0,-19-8 0,19 19 0,-9-19 0,11 19 0,0-19 0,0 8 0,0-10 0,0 0 0,0 0 0,0 0 0,0 0 0,0-1 0,0 12 0,0-9 0,-11 8 0,9 0 0,-9-7 0,11 7 0,0 0 0,-10-8 0,7 9 0,-7-1 0,0-8 0,7 8 0,-7-10 0,10 0 0,0 10 0,-10-8 0,7 19 0,-17-19 0,17 8 0,-7-10 0,10 10 0,-11-7 0,9 17 0,-19-17 0,29-3 0,-16 7 0,18-15 0,-10 18 0,0-10 0,-10 0 0,7 10 0,-7-7 0,10 7 0,0-10 0,0-1 0,0 1 0,0 0 0,0 0 0,-1 10 0,-9-7 0,8 17 0,-19-18 0,19 19 0,-9-19 0,11 8 0,0-10 0,-10 0 0,7 10 0,-17-7 0,17 7 0,-7 0 0,0-8 0,7 19 0,-17-19 0,17 19 0,-17-19 0,17 19 0,-18-19 0,19 18 0,-8-17 0,9 7 0,-9-10 0,8 10 0,-19-8 0,19 19 0,-19-19 0,18 19 0,-17-19 0,17 8 0,-17-10 0,17 10 0,-17-7 0,17 17 0,-17-18 0,17 9 0,-7-12 0,10 1 0,0 0 0,-10 0 0,7 0 0,-7 0 0,-1 0 0,9-1 0,-19 1 0,19 10 0,-19-7 0,19 7 0,-19-10 0,19 0 0,-19-1 0,19 12 0,-19-9 0,18 8 0,-17-10 0,17 10 0,-17-7 0,17 7 0,-17-10 0,17-1 0,-17 1 0,17 10 0,-17-7 0,7 7 0,0-10 0,-7 0 0,17-1 0,-17 1 0,17 10 0,-17-7 0,7 7 0,-10-10 0,10 10 0,-8-8 0,9 9 0,-1-1 0,-8-8 0,9 8 0,-1-10 0,-8 0 0,8 0 0,-10 0 0,11 10 0,-9-8 0,8 8 0,-10-10 0,11 10 0,-9-7 0,8 7 0,-10-10 0,11 10 0,-9-8 0,8 8 0,-10-10 0,0 10 0,0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2:09:45.7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1 394 24575,'10'-13'0,"2"3"0,11 10 0,-10-10 0,8-3 0,-9 0 0,1-8 0,7 19 0,-7-19 0,10 19 0,-10-19 0,7 18 0,-17-17 0,17 17 0,-17-17 0,17 17 0,-17-18 0,17 9 0,-7-12 0,-1 1 0,9 10 0,-19-7 0,19 17 0,-19-17 0,19 17 0,-19-17 0,8 7 0,1 0 0,1 3 0,1-1 0,7 9 0,-7-9 0,0 22 0,7-9 0,-17 19 0,17-19 0,-17 18 0,7-7 0,-10 10 0,0 0 0,10-10 0,-7 7 0,7-7 0,-10 10 0,0 0 0,10 0 0,-7 0 0,7 0 0,0-11 0,-7 9 0,7-9 0,-10 11 0,0 0 0,10 0 0,-7 0 0,7 0 0,-10 0 0,0 0 0,10 0 0,-8 0 0,9 0 0,-11 0 0,0 0 0,10-11 0,-18-1 0,5-11 0,-20 0 0,0 0 0,0 0 0,0 0 0,0 0 0,0 0 0,-1 0 0,1-11 0,0 9 0,10-19 0,-7 19 0,7-9 0,-10 11 0,-1 0 0,12-10 0,-9 7 0,18-17 0,-17 17 0,7-17 0,-10 17 0,0-7 0,0 10 0,-1 0 0,1 0 0,0 0 0,0 0 0,10 0 0,3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2:09:50.5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24 24575,'0'-13'0,"0"3"0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48.47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247 459 24575,'0'-17'0,"0"-1"0,0 0 0,-7 1 0,5-9 0,-6 7 0,0 1 0,6 2 0,-6 7 0,8-9 0,0 0 0,-8 1 0,6-1 0,-6 0 0,1 8 0,5-5 0,-14 13 0,14-14 0,-6 6 0,0 0 0,6-5 0,-13 5 0,5-8 0,-8 1 0,1-1 0,-1 8 0,8-6 0,-6 15 0,7-15 0,-9 6 0,8 0 0,2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9:38:41.8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3402 24575,'10'-8'0,"15"5"0,-21-13 0,20 14 0,-14-6 0,9 8 0,-1 0 0,1 0 0,-1 0 0,-8-9 0,7 7 0,1-6 0,3 0 0,5 6 0,-7-7 0,-1 9 0,1 0 0,-1 0 0,0 0 0,1 0 0,-1-8 0,9 6 0,2-6 0,-1 8 0,-1 0 0,-1 0 0,3 0 0,0-8 0,6 5 0,-15-5 0,7 8 0,-1 0 0,3-8 0,0 6 0,-3-6 0,1 8 0,2 0 0,7 0 0,1 0 0,-8 0 0,6 0 0,-7 0 0,9 0 0,-8 0 0,6 0 0,-7 0 0,9 0 0,0 0 0,-8 0 0,-3 0 0,1 0 0,-7 0 0,7 0 0,0-9 0,-7 7 0,15-6 0,-6 8 0,7 0 0,-7 0 0,-2 0 0,-1 0 0,3 0 0,0 0 0,5 0 0,-5 0 0,8 0 0,-8 0 0,5 0 0,-5 0 0,0 0 0,6 0 0,-7 0 0,1 0 0,6 0 0,-7 0 0,1 0 0,6 0 0,-15 0 0,15 0 0,-14 0 0,5 0 0,1 0 0,-7 0 0,15 0 0,-6 0 0,8 0 0,-9 0 0,7 0 0,-6 0 0,8 0 0,-1 0 0,-7 0 0,-2 0 0,-9 0 0,1 0 0,-1 0 0,9-8 0,-7 6 0,15-7 0,-6 1 0,7 6 0,-7-6 0,-2 8 0,-1 0 0,-5 0 0,14 0 0,-15 0 0,15 0 0,-6-9 0,-1 7 0,-1-6 0,-1 8 0,-5 0 0,14 0 0,-15 0 0,15 0 0,-15-8 0,7 6 0,-8-6 0,-1 8 0,0 0 0,1-9 0,-1 7 0,1-6 0,7 8 0,-5 0 0,14 0 0,-7-8 0,9 6 0,-8-7 0,-3 9 0,1 0 0,-7 0 0,7-8 0,0 6 0,-7-6 0,15 8 0,-6 0 0,7 0 0,1 0 0,0 0 0,0 0 0,-8 0 0,5-9 0,-5 7 0,8-6 0,-8 8 0,5-8 0,-13 6 0,6-6 0,-1 8 0,-5 0 0,13 0 0,-13-9 0,14 7 0,-15-14 0,15 14 0,-15-7 0,15 9 0,-14 0 0,5 0 0,9-8 0,-12 6 0,12-6 0,-9-1 0,-5 7 0,5-6 0,1 8 0,-7-8 0,7 6 0,-9-6 0,1 8 0,-1 0 0,1 0 0,-1-9 0,0 7 0,1-6 0,-1 0 0,9 6 0,-7-7 0,15 9 0,-6-8 0,0 6 0,-3-6 0,-7 8 0,-1-9 0,0 7 0,1-6 0,-1 0 0,1 6 0,-1-7 0,1 1 0,-1 6 0,9-6 0,1 0 0,1 6 0,6-7 0,-15 1 0,15 6 0,-14-15 0,22 7 0,-13 0 0,-1-7 0,4 7 0,-21 0 0,23 1 0,-15 9 0,7-8 0,-9 6 0,1-6 0,-1-1 0,1 7 0,-1-14 0,0 14 0,1-7 0,-1 1 0,1 6 0,-1-14 0,1 14 0,-1-15 0,0 15 0,1-6 0,-1-1 0,1 7 0,-1-14 0,0 5 0,1 1 0,8 2 0,-7 0 0,7-3 0,-9 1 0,9-7 0,-7 7 0,15 0 0,-15-7 0,7 15 0,-9-14 0,1 5 0,7-7 0,-5 7 0,6-5 0,-9 5 0,9 1 0,-7-6 0,7 5 0,-9-7 0,1 7 0,-9-5 0,6 5 0,-6 1 0,9-6 0,-1 5 0,-7-7 0,5-1 0,-6 0 0,9 1 0,-1-1 0,0 1 0,-7-1 0,5 0 0,-6 1 0,9-1 0,-9 1 0,-2-1 0,0 0 0,-6-7 0,7 5 0,-1-6 0,-6 8 0,6 1 0,0-1 0,-6 1 0,6-9 0,1 6 0,-7-6 0,6 9 0,-8-1 0,8-8 0,-6 7 0,6-7 0,0 0 0,-6 7 0,7-7 0,-9 0 0,8-2 0,-6 0 0,6-6 0,-8 15 0,0-7 0,0 8 0,0 1 0,0-1 0,0 0 0,8 1 0,-6-1 0,7 1 0,-9-1 0,0 0 0,0-7 0,0 5 0,0-6 0,0 9 0,0-1 0,0 0 0,0 1 0,-9-1 0,7 1 0,-6-1 0,8 0 0,0 1 0,0-9 0,-8 6 0,6-5 0,-7-1 0,9 6 0,0-6 0,0 9 0,0-9 0,-8 6 0,6-6 0,-6 1 0,8 5 0,0-6 0,0 0 0,0 7 0,0-7 0,0 8 0,0 1 0,0-1 0,0 1 0,0-1 0,0 0 0,0 1 0,0-1 0,0 1 0,0-1 0,0 0 0,0 1 0,0-1 0,0 1 0,0-1 0,8 0 0,-6-7 0,14 5 0,-14-14 0,7 14 0,-1 3 0,-6 1 0,6 7 0,0 0 0,-6-7 0,6 7 0,1-1 0,-7-5 0,6 5 0,0 1 0,-6-6 0,14 13 0,-13-13 0,13 14 0,-14-15 0,14 15 0,-14-14 0,15 14 0,-7-7 0,0 1 0,7 6 0,-15-14 0,14 13 0,-6-5 0,9 8 0,-9-8 0,6 6 0,-5-6 0,-1-1 0,6 7 0,-6-6 0,9 8 0,-1 0 0,1 0 0,-1 0 0,1 0 0,-1 0 0,0 0 0,1 0 0,-1 0 0,1 8 0,-1-6 0,1 15 0,-1-7 0,0 0 0,1 6 0,-1-13 0,-8 13 0,7-6 0,-15 9 0,14-9 0,-6 6 0,1-6 0,5 1 0,-6 5 0,9-6 0,-9 9 0,6-9 0,-5 6 0,7-5 0,0 7 0,1 0 0,-1-7 0,-7 5 0,5-14 0,-14 14 0,14-14 0,-5 15 0,-1-7 0,6 0 0,-6 7 0,9-15 0,-9 14 0,7-14 0,-7 15 0,8-15 0,-8 14 0,7-14 0,-7 14 0,8-14 0,1 15 0,-1-15 0,-7 14 0,5-14 0,-6 7 0,0-1 0,7-6 0,-7 6 0,0 0 0,7-6 0,1 15 0,3-15 0,5 6 0,-16 0 0,7-6 0,-7 14 0,8-14 0,1 7 0,-1-9 0,1 8 0,-1-6 0,1 6 0,-1-8 0,0 0 0,1 0 0,-1 0 0,1 0 0,-1 0 0,1 0 0,-9-8 0,6 6 0,-6-7 0,9 1 0,-1 6 0,1-14 0,-1 14 0,-8-15 0,7 15 0,-7-15 0,17 7 0,-7-9 0,-2 1 0,-1 8 0,-7-7 0,8 15 0,-7-15 0,5 15 0,-14-14 0,15 14 0,-15-15 0,14 15 0,-14-14 0,14 13 0,-5-5 0,-1 0 0,6 6 0,-6-6 0,1-1 0,5 7 0,-6-6 0,9 8 0,-1-8 0,1 6 0,-1-7 0,0 9 0,1 0 0,-1 0 0,1 0 0,-1 0 0,1 0 0,-1 0 0,0 0 0,1 0 0,-1 0 0,9 0 0,-7 0 0,7 9 0,-9-7 0,1 14 0,-1-14 0,-7 14 0,5-13 0,-6 13 0,9-6 0,-1 0 0,-8 7 0,7-7 0,-15 8 0,22 1 0,-20-1 0,21 1 0,-23-1 0,14-8 0,-14 7 0,7-7 0,-9 8 0,8 1 0,-6-1 0,6 1 0,-8-1 0,0 1 0,0-1 0,0 0 0,0 1 0,0-1 0,0 1 0,0-1 0,0 1 0,0-1 0,0 0 0,0 1 0,0-1 0,0 1 0,0-1 0,0 0 0,0 1 0,0-1 0,-8 1 0,6-1 0,-7 1 0,9-1 0,-8 0 0,6 1 0,-6-1 0,8 1 0,0-1 0,-8 1 0,5-1 0,-5 0 0,8 1 0,0-1 0,0 1 0,0-1 0,0 1 0,0-1 0,0 9 0,0-7 0,0 7 0,0-1 0,0-5 0,0 14 0,0-15 0,0 7 0,0-9 0,0 1 0,0-1 0,0 0 0,0 1 0,0-1 0,8-8 0,-6 7 0,7-7 0,-1 9 0,-6-1 0,6 0 0,0 1 0,-6-1 0,6 1 0,1-1 0,-7 1 0,14-1 0,-14 0 0,6 1 0,0-1 0,-5 1 0,13-1 0,-14 1 0,6-1 0,-8 0 0,8-7 0,-6 5 0,15-6 0,-15 9 0,14-1 0,-14 0 0,15 1 0,-15-1 0,14 1 0,-6-1 0,1 1 0,5-9 0,-14 6 0,14-14 0,3 15 0,9-7 0,1 8 0,-2-7 0,-9 5 0,1-14 0,-1 14 0,0-5 0,1-1 0,-1 6 0,1-14 0,-9 15 0,6-15 0,-5 6 0,7 0 0,0 2 0,1 1 0,-1 5 0,1-14 0,-1 14 0,1-14 0,-1 15 0,9-7 0,-7 8 0,7-7 0,-9-3 0,0-8 0,1 8 0,-1-6 0,1 6 0,-1 0 0,1-5 0,-1 5 0,0 0 0,1-6 0,8 6 0,-7-8 0,-2 8 0,-1-6 0,-7 7 0,8-9 0,1 8 0,-1-6 0,1 6 0,7 0 0,-5-6 0,5 6 0,-7 1 0,-1-7 0,1 6 0,-1-8 0,1 0 0,-9 8 0,6-6 0,-6 6 0,17 0 0,-6-5 0,5 5 0,-7 0 0,-1-6 0,0 6 0,1-8 0,-1 0 0,1 0 0,-1 0 0,1 8 0,-1-6 0,0 7 0,1-9 0,-1 0 0,-8 8 0,7-6 0,-7 6 0,0 0 0,7-6 0,-7 6 0,17 1 0,-7-7 0,7 6 0,-9-8 0,1 0 0,-1 0 0,0 0 0,1 0 0,-1 8 0,1-6 0,-1 6 0,1-8 0,-1 8 0,0-5 0,1 5 0,-1-8 0,1 8 0,7-6 0,-5 6 0,5 0 0,1-6 0,-7 7 0,7-9 0,-9 0 0,1 0 0,-1 8 0,1-6 0,-1 14 0,9-14 0,-7 6 0,7-8 0,-9 9 0,1-7 0,7 6 0,-13 0 0,11-6 0,-14 6 0,9-8 0,-1 0 0,1 0 0,-1 8 0,1-6 0,-1 7 0,0-9 0,1 0 0,-1 0 0,1 8 0,-1-6 0,1 6 0,-1-8 0,0 0 0,1 0 0,-1 0 0,1 0 0,-1 8 0,1-6 0,-1 7 0,0-9 0,1 0 0,-1 0 0,1 0 0,-1 0 0,1 8 0,-1-6 0,9 6 0,-7-8 0,7 8 0,-9-6 0,9 6 0,-7-8 0,15 0 0,-15 0 0,15 9 0,-14-7 0,14 6 0,-15-8 0,7 0 0,-9 8 0,9-6 0,-7 6 0,7-8 0,-9 8 0,1-6 0,7 7 0,-5-9 0,14 0 0,-15 8 0,15-6 0,-7 6 0,9 0 0,0-6 0,0 7 0,0-1 0,0-6 0,0 6 0,8 0 0,-15-6 0,5 6 0,-16-8 0,-1 0 0,0 0 0,1 0 0,-1 0 0,1 9 0,-1-7 0,9 6 0,-7-8 0,15 8 0,-15-6 0,35 6 0,-21-8 0,22 0 0,-19 0 0,-8 0 0,6 0 0,-15 0 0,15 0 0,-15 0 0,15 0 0,-6 0 0,-1 0 0,7 0 0,-14 0 0,14 0 0,-7 0 0,1 8 0,6-6 0,-15 7 0,15-9 0,-15 0 0,15 0 0,-14 0 0,14 8 0,-7-6 0,1 6 0,6-8 0,-15 0 0,7 0 0,-9 0 0,1 0 0,-1 0 0,0 0 0,1 0 0,7 0 0,3 0 0,8 0 0,0 0 0,0 0 0,0 0 0,19 0 0,-14 0 0,15 0 0,-21 0 0,21 0 0,-15 0 0,14 0 0,-27 0 0,6 0 0,-15 0 0,15 0 0,-14 0 0,14 0 0,-7 0 0,9 0 0,0 0 0,0 0 0,0 0 0,-9 0 0,7 0 0,-6 0 0,8 0 0,-1 0 0,1 0 0,0 0 0,-8 0 0,6 0 0,-7 0 0,9 0 0,-8 0 0,6 0 0,-15 0 0,15 0 0,-15 0 0,7 0 0,-9 0 0,9 0 0,-7 0 0,7 0 0,0 0 0,1 0 0,1 0 0,6 0 0,-7 0 0,1 0 0,6 0 0,-6 0 0,16 0 0,-6 0 0,-3 0 0,-1 0 0,-14 0 0,14 0 0,-7 0 0,1 0 0,-3 0 0,1 0 0,-6 0 0,13 0 0,-13 0 0,14 0 0,-15 0 0,7 0 0,-1 0 0,3 0 0,0 0 0,5 0 0,-13 0 0,14 0 0,-7 0 0,9 0 0,0 0 0,0 0 0,0 0 0,0 0 0,0 0 0,19 0 0,-14 0 0,15 0 0,-21 0 0,1 0 0,0 0 0,0 0 0,0 0 0,0 0 0,-9 0 0,7 0 0,-14 0 0,13 0 0,-13 0 0,14 0 0,-15-8 0,7 6 0,-1-7 0,-5 9 0,5 0 0,1 0 0,-6 0 0,5 0 0,1 0 0,-7 0 0,7 0 0,0 0 0,-7 0 0,15 0 0,-7 0 0,1 0 0,6 0 0,-15 0 0,15 0 0,-6 0 0,8 0 0,0 0 0,-1 0 0,1 0 0,-8 0 0,6 0 0,-7 0 0,1 0 0,6 0 0,-15 0 0,7 0 0,0 0 0,-7 0 0,7 0 0,-9 0 0,1 0 0,-1 0 0,0 0 0,1 0 0,7 0 0,-5 0 0,14 0 0,-15 0 0,15 0 0,-6 0 0,-1 0 0,-1 0 0,0 0 0,-7 0 0,15 0 0,-15 0 0,15-8 0,-6 6 0,-1-6 0,-1 8 0,0 0 0,1 0 0,1 0 0,6 0 0,-7 0 0,9 0 0,-8 0 0,6 0 0,-15 0 0,15 0 0,-14 0 0,13 0 0,-13 0 0,5 0 0,1 0 0,-7 0 0,7 0 0,0 0 0,-7-8 0,7 6 0,-9-7 0,1 9 0,7 0 0,-5 0 0,5 0 0,-7 0 0,-1 0 0,1 0 0,-1 0 0,1 0 0,-1 0 0,0 0 0,1 0 0,7 0 0,-5 0 0,5 0 0,1-8 0,-6 6 0,22-6 0,-21 8 0,13 0 0,-17 0 0,1 0 0,-1 0 0,1 0 0,-1 0 0,9 0 0,-7 0 0,7 0 0,-9 0 0,1-9 0,-1 7 0,0-6 0,1 8 0,-1 0 0,1 0 0,-1 0 0,1 0 0,-1 0 0,0 0 0,1-8 0,-1 6 0,9-7 0,-7 9 0,15 0 0,-6 0 0,8 0 0,0 0 0,-1 0 0,21 0 0,-15 0 0,14 0 0,-19 0 0,0 0 0,-8 0 0,6 0 0,-15 0 0,15 0 0,-6 0 0,27 0 0,-14 0 0,15 0 0,-21 0 0,1 0 0,20 0 0,-15 0 0,34 0 0,-34 0 0,34 0 0,-14 0 0,-1 0 0,-4 0 0,-20 0 0,16 0 0,-20 0 0,18 0 0,-31 0 0,15 0 0,-14 0 0,5 9 0,1-7 0,2 6 0,-1-8 0,7 0 0,-6 0 0,-1 0 0,7 0 0,-14 0 0,5 0 0,-7 0 0,-1 0 0,1 0 0,-1 0 0,0 0 0,9 0 0,2 0 0,8 0 0,-1 0 0,1 0 0,17 0 0,-14 0 0,6 0 0,-20 0 0,-7 0 0,-1 0 0,0 0 0,1 0 0,-1 8 0,1-6 0,-1 6 0,9-8 0,1 0 0,9 0 0,-8 0 0,6 0 0,-15 0 0,7 0 0,-9 0 0,1 0 0,-1 0 0,1 0 0,7 0 0,-5 0 0,13 0 0,-5 0 0,8 0 0,20 0 0,-24 0 0,14 0 0,-21 0 0,-5 0 0,13 0 0,-5-8 0,0 6 0,6-6 0,-7 8 0,1 0 0,25 0 0,-28 0 0,48 0 0,-48 0 0,28 0 0,-25 0 0,0 0 0,-3 0 0,-7-9 0,7 7 0,-5-6 0,5 8 0,1 0 0,2 0 0,7 0 0,1 0 0,0 0 0,8-8 0,-6 6 0,-2-7 0,-10 9 0,-9 0 0,0 0 0,1 0 0,-1 0 0,1 0 0,7-8 0,-5 6 0,14-6 0,-7 8 0,9 0 0,36-8 0,-27 6 0,19-7 0,-30 9 0,-15 0 0,7 0 0,-9 0 0,1 0 0,7-8 0,-5 6 0,5-6 0,1 8 0,1 0 0,9 0 0,-8 0 0,6 0 0,-15 0 0,15 0 0,-14 0 0,5 0 0,1 0 0,-7 0 0,7 0 0,0 0 0,-7 0 0,15 0 0,-7 0 0,9 0 0,0 0 0,-8 0 0,-3 0 0,-7 0 0,-1 0 0,1 0 0,-1 0 0,1 0 0,-1 0 0,0 0 0,9 0 0,-6 0 0,5 0 0,-7 0 0,7 0 0,-5 0 0,5 0 0,-7 0 0,-1 0 0,1 0 0,7 0 0,-5 0 0,13 0 0,-5 0 0,0 0 0,-3 0 0,1 0 0,-7 0 0,7-9 0,-8 7 0,-1-6 0,-8 8 0,-2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9:38:54.3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0 706 24575,'27'0'0,"-7"0"0,7 0 0,-9 0 0,9 0 0,-7 0 0,15 0 0,-6 0 0,8 0 0,-9 0 0,-1 0 0,-9 0 0,1 0 0,-1 0 0,1 0 0,-1 0 0,9 8 0,1-6 0,9 7 0,0-1 0,20-6 0,-8 11 0,4 1 0,38-9 0,-38 4 0,-4 1 0,8-2 0,-1-6 0,-22 6 0,12-8 0,-19 0 0,-7 0 0,7 0 0,-9 8 0,9-5 0,2 5 0,-1-8 0,27 12 0,-22-9 0,24 9 0,-20-4 0,0-6 0,0 6 0,-9-8 0,-1 0 0,-9 0 0,1 0 0,-1 0 0,1 0 0,7 8 0,-5-6 0,5 7 0,1-9 0,-7 0 0,15 0 0,-14 0 0,5 0 0,-7 8 0,-1-6 0,9 6 0,1 0 0,9-6 0,0 7 0,0-1 0,-8-6 0,5 6 0,-5-8 0,0 0 0,-3 8 0,1-6 0,-7 6 0,7 1 0,0-7 0,-7 6 0,7-8 0,-9 0 0,9 0 0,1 8 0,1-6 0,6 6 0,-6-8 0,-1 8 0,-1-6 0,-1 7 0,-5-9 0,6 8 0,-9-6 0,0 6 0,1-8 0,7 0 0,-5 8 0,14-6 0,-15 7 0,15-1 0,-15-6 0,7 6 0,-8-8 0,-1 8 0,0-6 0,1 6 0,-1-8 0,1 0 0,7 9 0,-5-7 0,14 6 0,13 4 0,-6-9 0,14 17 0,-19-18 0,0 6 0,0 1 0,0 1 0,-9 0 0,-1-2 0,-8 0 0,-1-6 0,0 15 0,1-15 0,-1 14 0,1-6 0,7 1 0,-5 13 0,14-20 0,-15 21 0,15-7 0,-15-5 0,7 11 0,-9-22 0,1 15 0,-1-15 0,-8 14 0,7-6 0,1 9 0,3-9 0,5 6 0,-7-5 0,-9 7 0,6-8 0,-5-2 0,-1 1 0,6-7 0,-14 14 0,15-6 0,-7 1 0,0 5 0,6-14 0,-5 14 0,-1-5 0,6-1 0,-5 6 0,-1-6 0,6 1 0,-6 5 0,9-6 0,-9 9 0,6-9 0,-13 6 0,13-5 0,-6 7 0,0 0 0,7 1 0,-7-1 0,8-8 0,-7 7 0,5-7 0,-14 9 0,14-1 0,-14 0 0,15-7 0,-15 5 0,14-6 0,-14 9 0,15-9 0,-15 6 0,14-5 0,-14 7 0,15-8 0,-15 7 0,14-15 0,-14 14 0,6-6 0,0 0 0,-6 7 0,15-7 0,-7 8 0,0 1 0,7-9 0,-15 7 0,14-15 0,-14 14 0,15-6 0,-7 9 0,8-1 0,-8 0 0,7-7 0,-7 5 0,9-6 0,-1 9 0,0-1 0,1-8 0,-1 7 0,-8-7 0,7 0 0,-7 7 0,8-7 0,1 0 0,-1 6 0,1-5 0,-1 7 0,1-8 0,-1 15 0,9-21 0,-7 21 0,7-23 0,-9 6 0,1 0 0,-1-6 0,0 6 0,-7 0 0,5-5 0,-6 5 0,9-8 0,-1 8 0,1-6 0,-1 6 0,0-8 0,1 0 0,-1 0 0,9 8 0,-7-6 0,7 7 0,-9-9 0,9 8 0,-6-6 0,5 6 0,-7-8 0,-1 0 0,0 0 0,1 0 0,-1 0 0,1 8 0,-1-6 0,1 6 0,-1-8 0,0 0 0,1 0 0,-1 0 0,9 0 0,-7 0 0,7 0 0,0 0 0,1 0 0,1 0 0,-2 0 0,-9 0 0,0 0 0,1 0 0,-1 0 0,1 0 0,-1 0 0,1 0 0,-1 0 0,0 0 0,1 0 0,7 0 0,-5 0 0,5 9 0,1-7 0,-6 6 0,5-8 0,1 0 0,-7 0 0,15 0 0,-14 0 0,5 0 0,-7 0 0,-1 0 0,0 0 0,9 0 0,2 0 0,16 0 0,-15 0 0,5 0 0,-16 0 0,7 0 0,-5 0 0,14 0 0,-15 0 0,7 0 0,-9 0 0,1 0 0,-1 0 0,0 0 0,1 0 0,-1 0 0,1 0 0,-1 0 0,9 0 0,-7 0 0,7-8 0,-9 6 0,1-7 0,-1 9 0,1 0 0,-1 0 0,0-8 0,9 6 0,2-6 0,-1 8 0,27 0 0,-22 0 0,24-9 0,-20 7 0,0-6 0,-9 8 0,7 0 0,-14-8 0,5 6 0,-7-7 0,-1 9 0,1 0 0,-1 0 0,1 0 0,-1 0 0,0-8 0,1 6 0,-1-6 0,1 8 0,-1-8 0,0 5 0,1-5 0,-1 8 0,1 0 0,-1-8 0,1 6 0,-1-6 0,0 8 0,1-9 0,-1 7 0,1-6 0,-1 8 0,1-8 0,-1 6 0,0-7 0,1 9 0,-1-8 0,1 6 0,7-6 0,-5 8 0,5 0 0,-7 0 0,-1-8 0,1 5 0,-1-5 0,1 0 0,-1 6 0,0-15 0,1 15 0,-1-6 0,-7 0 0,5 6 0,-6-7 0,9 9 0,-1-8 0,0 6 0,1-6 0,-1 0 0,1 5 0,-1-5 0,1 8 0,7-8 0,-5 6 0,5-15 0,-7 15 0,-1-6 0,1 8 0,-1-8 0,0 6 0,1-7 0,-1 9 0,1-8 0,7 6 0,3-6 0,8 8 0,-9-8 0,7 5 0,-14-5 0,5 8 0,1-8 0,-7 6 0,7-6 0,-9 8 0,1 0 0,8 0 0,-7-9 0,7 7 0,-9-6 0,9 8 0,-7 0 0,7 0 0,-9-8 0,1 6 0,7-15 0,-5 15 0,5-6 0,-7 8 0,-1-9 0,1 7 0,-1-6 0,0 8 0,1-8 0,7 6 0,-5-15 0,14 15 0,-15-14 0,7 14 0,-9-7 0,1 9 0,-9-8 0,6 6 0,-5-6 0,-1-1 0,6 7 0,-6-6 0,9 0 0,-1-2 0,9-1 0,-7-5 0,15 14 0,-14-7 0,5 1 0,-7 6 0,-1-15 0,1 15 0,-9-14 0,6 14 0,3-15 0,1 15 0,7-14 0,-9 14 0,1-15 0,-1 15 0,9-15 0,-7 7 0,7 0 0,-9 2 0,0-1 0,1 7 0,-1-6 0,1 0 0,-1 6 0,1-15 0,-1 15 0,9-15 0,-7 15 0,7-6 0,-9 0 0,1 6 0,-9-15 0,14 15 0,-19-14 0,19 14 0,-6-15 0,3 15 0,-3-15 0,-1 15 0,1-14 0,-6 5 0,13 1 0,-15-6 0,9 14 0,-9-15 0,15 15 0,-21-15 0,20 15 0,-14-14 0,9 5 0,-1 1 0,-7-6 0,5 14 0,-6-15 0,9 15 0,-9-15 0,6 7 0,-6 0 0,9-7 0,-1 7 0,1-1 0,-1-5 0,1 6 0,-1-9 0,0 0 0,1 9 0,-9-6 0,6 5 0,-5 1 0,-1-7 0,6 15 0,-5-14 0,7 5 0,0-7 0,1 7 0,-1-5 0,1 6 0,-1-9 0,1 0 0,-1 1 0,0-1 0,1 1 0,-1 7 0,1-5 0,-1 5 0,0-7 0,-7-1 0,5 9 0,-6-7 0,9 7 0,-1-9 0,1 9 0,-9-7 0,6 15 0,-14-14 0,15 14 0,-15-15 0,14 15 0,-6-14 0,1 5 0,5 1 0,-6-7 0,9 15 0,-1-22 0,0 20 0,1-13 0,-1 9 0,1 6 0,-1-15 0,1 7 0,-1 0 0,0-7 0,1 15 0,-1-15 0,1 15 0,-1-14 0,1 14 0,-1-7 0,0 1 0,1 6 0,-1-6 0,9 0 0,2 6 0,27-19 0,-14 10 0,15-3 0,-21-3 0,1 15 0,-8-6 0,-2 8 0,-1 0 0,23-12 0,-16 9 0,14-10 0,-21 13 0,-5 0 0,5-8 0,1 6 0,2-6 0,-1 8 0,-1 0 0,-9 0 0,1-8 0,-1 6 0,1-7 0,-1 9 0,9 0 0,-7-8 0,15 6 0,-6-6 0,7 8 0,21 0 0,-15 0 0,14 0 0,-19 0 0,0 0 0,0 0 0,-8 0 0,-3 0 0,-7 0 0,-1 0 0,1 0 0,-1 0 0,0 0 0,1 0 0,7 0 0,-5 0 0,14 0 0,-15 0 0,15 0 0,-6 0 0,8 0 0,-1 0 0,1 0 0,-8 0 0,6 0 0,-15 0 0,15 0 0,-15 0 0,15-9 0,-6 7 0,8-6 0,0 8 0,-1 0 0,-7 0 0,26 0 0,-22 0 0,24-8 0,0 6 0,-16-7 0,16 9 0,0 0 0,-16 0 0,16 0 0,0 0 0,4 0 0,-7 0 0,20 0 0,-41 0 0,44 0 0,-35-8 0,14 6 0,1-6 0,-15 8 0,14 0 0,-27 0 0,26 0 0,-30 0 0,30 0 0,-7-12 0,-6 9 0,14-9 0,1 12 0,-7 0 0,28 0 0,-8 0 0,11 0 0,-19-9 0,14 7 0,-14-6 0,-3 7 0,4 2 0,28-1 0,-39 1 0,-2-2 0,26-11 0,-34 9 0,34-9 0,-34 12 0,15 0 0,-20-9 0,0 7 0,-1-6 0,1 8 0,0 0 0,-8 0 0,25 0 0,-20 0 0,42-12 0,2 9 0,8-9 0,-8 12 0,-2 0 0,-14 0 0,19-12 0,-20 9 0,-3-4 0,1 2 0,13 5 0,-12-6 0,1-1 0,21 4 0,-22-3 0,1 0 0,31 6-342,-32 0 0,1 0 342,2 0 0,-4 0 0,13 0 0,4 0 0,5 0 0,-25 0 0,0 0 0,9 0 0,1 0 0,-4 0 0,-2 0 0,3 0 0,-4 0 0,12 0 0,6 0 0,3 0-560,-23 0 1,-2 0 559,11 0 0,0 0 0,-3 0 0,-4 0 0,22 0 0,-21 0 0,2 0 0,29 0-162,-39 0 0,-2 0 162,26 0 0,-14 0 0,-1-8 0,-4 6 0,0-6 0,4 8 0,21 0 0,-21 0 0,15 0 0,-34 0 0,35 0 0,-36 0 0,16 0 0,0-13 0,-16 10 634,36-9-634,-16 12 0,21 0 0,-1 0 0,0-12 0,1 9 0,-21-9 0,16 12 0,-27 0 0,8-8 1137,-21 6-1137,-10-7 356,-9 9-356,1 0 0,-1-8 0,0 6 0,9-6 0,2 8 0,-1 0 0,7-8 0,-14 6 0,14-7 0,-7 9 0,9 0 0,-8 0 0,25 0 0,-28 0 0,48 0 0,20 0-428,-3 0 428,-39 0 0,-2 0 0,26 0 0,-34 0 0,35 0 0,-36 0 0,16 0 0,-20 0 0,19 0 0,-14 0 428,15 0-428,-20 0 0,-9 0 0,-1 0 0,-9 0 0,9 0 0,2 0 0,8 0 0,-9 0 0,7 0 0,-6 0 0,8 0 0,-1 0 0,-7 0 0,-2 0 0,-9 0 0,9 0 0,-7 0 0,15 0 0,-15 0 0,15 0 0,14 0 0,12 0 0,21 0 0,-21 0 0,-2 0 0,-1 0 0,-6 0 0,5 0 0,2 0 0,3 0 0,0-8 0,-6 6 0,-27-6 0,6 8 0,-23-9 0,12 7 0,-13-6 0,7 8 0,1 0 0,-1 0 0,0 0 0,1 0 0,-1 0 0,1 0 0,-1 0 0,1 0 0,7 0 0,-5 0 0,13 0 0,-13 0 0,14 0 0,-15 0 0,7 0 0,-9 0 0,1 0 0,-1 0 0,9 0 0,-7 0 0,7-8 0,-9 6 0,1-7 0,-1 9 0,0 0 0,1 0 0,-1 0 0,1-8 0,-1 6 0,9-6 0,-7 8 0,15 0 0,-14 0 0,13 0 0,-13 0 0,14 0 0,-15 0 0,15 0 0,-6 0 0,-1 0 0,-1 0 0,-9 0 0,1 0 0,-1 0 0,1 0 0,-1 0 0,0 0 0,1 0 0,-1-8 0,1 5 0,-1-5 0,1 8 0,-1 0 0,0 0 0,1 0 0,-1-8 0,1 6 0,-1-6 0,9 8 0,-7-9 0,7 7 0,-1-6 0,3 8 0,0 0 0,-3 0 0,-7 0 0,-1 0 0,1 0 0,-1 0 0,0 0 0,1 0 0,8-8 0,-7 6 0,15-7 0,-15 9 0,15 0 0,-6-8 0,-1 6 0,-1-6 0,-9 8 0,1 0 0,-1 0 0,9 0 0,-7-8 0,15 5 0,-14-5 0,5 8 0,-7 0 0,-1 0 0,1 0 0,-1 0 0,9-8 0,-7 6 0,7-6 0,-1 8 0,-5 0 0,5 0 0,-7 0 0,7 0 0,-5 0-6784,14 0 6784,-15 0 0,7 0 0,-9 0 0,-8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9:38:41.8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3402 24575,'10'-8'0,"15"5"0,-21-13 0,20 14 0,-14-6 0,9 8 0,-1 0 0,1 0 0,-1 0 0,-8-9 0,7 7 0,1-6 0,3 0 0,5 6 0,-7-7 0,-1 9 0,1 0 0,-1 0 0,0 0 0,1 0 0,-1-8 0,9 6 0,2-6 0,-1 8 0,-1 0 0,-1 0 0,3 0 0,0-8 0,6 5 0,-15-5 0,7 8 0,-1 0 0,3-8 0,0 6 0,-3-6 0,1 8 0,2 0 0,7 0 0,1 0 0,-8 0 0,6 0 0,-7 0 0,9 0 0,-8 0 0,6 0 0,-7 0 0,9 0 0,0 0 0,-8 0 0,-3 0 0,1 0 0,-7 0 0,7 0 0,0-9 0,-7 7 0,15-6 0,-6 8 0,7 0 0,-7 0 0,-2 0 0,-1 0 0,3 0 0,0 0 0,5 0 0,-5 0 0,8 0 0,-8 0 0,5 0 0,-5 0 0,0 0 0,6 0 0,-7 0 0,1 0 0,6 0 0,-7 0 0,1 0 0,6 0 0,-15 0 0,15 0 0,-14 0 0,5 0 0,1 0 0,-7 0 0,15 0 0,-6 0 0,8 0 0,-9 0 0,7 0 0,-6 0 0,8 0 0,-1 0 0,-7 0 0,-2 0 0,-9 0 0,1 0 0,-1 0 0,9-8 0,-7 6 0,15-7 0,-6 1 0,7 6 0,-7-6 0,-2 8 0,-1 0 0,-5 0 0,14 0 0,-15 0 0,15 0 0,-6-9 0,-1 7 0,-1-6 0,-1 8 0,-5 0 0,14 0 0,-15 0 0,15 0 0,-15-8 0,7 6 0,-8-6 0,-1 8 0,0 0 0,1-9 0,-1 7 0,1-6 0,7 8 0,-5 0 0,14 0 0,-7-8 0,9 6 0,-8-7 0,-3 9 0,1 0 0,-7 0 0,7-8 0,0 6 0,-7-6 0,15 8 0,-6 0 0,7 0 0,1 0 0,0 0 0,0 0 0,-8 0 0,5-9 0,-5 7 0,8-6 0,-8 8 0,5-8 0,-13 6 0,6-6 0,-1 8 0,-5 0 0,13 0 0,-13-9 0,14 7 0,-15-14 0,15 14 0,-15-7 0,15 9 0,-14 0 0,5 0 0,9-8 0,-12 6 0,12-6 0,-9-1 0,-5 7 0,5-6 0,1 8 0,-7-8 0,7 6 0,-9-6 0,1 8 0,-1 0 0,1 0 0,-1-9 0,0 7 0,1-6 0,-1 0 0,9 6 0,-7-7 0,15 9 0,-6-8 0,0 6 0,-3-6 0,-7 8 0,-1-9 0,0 7 0,1-6 0,-1 0 0,1 6 0,-1-7 0,1 1 0,-1 6 0,9-6 0,1 0 0,1 6 0,6-7 0,-15 1 0,15 6 0,-14-15 0,22 7 0,-13 0 0,-1-7 0,4 7 0,-21 0 0,23 1 0,-15 9 0,7-8 0,-9 6 0,1-6 0,-1-1 0,1 7 0,-1-14 0,0 14 0,1-7 0,-1 1 0,1 6 0,-1-14 0,1 14 0,-1-15 0,0 15 0,1-6 0,-1-1 0,1 7 0,-1-14 0,0 5 0,1 1 0,8 2 0,-7 0 0,7-3 0,-9 1 0,9-7 0,-7 7 0,15 0 0,-15-7 0,7 15 0,-9-14 0,1 5 0,7-7 0,-5 7 0,6-5 0,-9 5 0,9 1 0,-7-6 0,7 5 0,-9-7 0,1 7 0,-9-5 0,6 5 0,-6 1 0,9-6 0,-1 5 0,-7-7 0,5-1 0,-6 0 0,9 1 0,-1-1 0,0 1 0,-7-1 0,5 0 0,-6 1 0,9-1 0,-9 1 0,-2-1 0,0 0 0,-6-7 0,7 5 0,-1-6 0,-6 8 0,6 1 0,0-1 0,-6 1 0,6-9 0,1 6 0,-7-6 0,6 9 0,-8-1 0,8-8 0,-6 7 0,6-7 0,0 0 0,-6 7 0,7-7 0,-9 0 0,8-2 0,-6 0 0,6-6 0,-8 15 0,0-7 0,0 8 0,0 1 0,0-1 0,0 0 0,8 1 0,-6-1 0,7 1 0,-9-1 0,0 0 0,0-7 0,0 5 0,0-6 0,0 9 0,0-1 0,0 0 0,0 1 0,-9-1 0,7 1 0,-6-1 0,8 0 0,0 1 0,0-9 0,-8 6 0,6-5 0,-7-1 0,9 6 0,0-6 0,0 9 0,0-9 0,-8 6 0,6-6 0,-6 1 0,8 5 0,0-6 0,0 0 0,0 7 0,0-7 0,0 8 0,0 1 0,0-1 0,0 1 0,0-1 0,0 0 0,0 1 0,0-1 0,0 1 0,0-1 0,0 0 0,0 1 0,0-1 0,0 1 0,0-1 0,8 0 0,-6-7 0,14 5 0,-14-14 0,7 14 0,-1 3 0,-6 1 0,6 7 0,0 0 0,-6-7 0,6 7 0,1-1 0,-7-5 0,6 5 0,0 1 0,-6-6 0,14 13 0,-13-13 0,13 14 0,-14-15 0,14 15 0,-14-14 0,15 14 0,-7-7 0,0 1 0,7 6 0,-15-14 0,14 13 0,-6-5 0,9 8 0,-9-8 0,6 6 0,-5-6 0,-1-1 0,6 7 0,-6-6 0,9 8 0,-1 0 0,1 0 0,-1 0 0,1 0 0,-1 0 0,0 0 0,1 0 0,-1 0 0,1 8 0,-1-6 0,1 15 0,-1-7 0,0 0 0,1 6 0,-1-13 0,-8 13 0,7-6 0,-15 9 0,14-9 0,-6 6 0,1-6 0,5 1 0,-6 5 0,9-6 0,-9 9 0,6-9 0,-5 6 0,7-5 0,0 7 0,1 0 0,-1-7 0,-7 5 0,5-14 0,-14 14 0,14-14 0,-5 15 0,-1-7 0,6 0 0,-6 7 0,9-15 0,-9 14 0,7-14 0,-7 15 0,8-15 0,-8 14 0,7-14 0,-7 14 0,8-14 0,1 15 0,-1-15 0,-7 14 0,5-14 0,-6 7 0,0-1 0,7-6 0,-7 6 0,0 0 0,7-6 0,1 15 0,3-15 0,5 6 0,-16 0 0,7-6 0,-7 14 0,8-14 0,1 7 0,-1-9 0,1 8 0,-1-6 0,1 6 0,-1-8 0,0 0 0,1 0 0,-1 0 0,1 0 0,-1 0 0,1 0 0,-9-8 0,6 6 0,-6-7 0,9 1 0,-1 6 0,1-14 0,-1 14 0,-8-15 0,7 15 0,-7-15 0,17 7 0,-7-9 0,-2 1 0,-1 8 0,-7-7 0,8 15 0,-7-15 0,5 15 0,-14-14 0,15 14 0,-15-15 0,14 15 0,-14-14 0,14 13 0,-5-5 0,-1 0 0,6 6 0,-6-6 0,1-1 0,5 7 0,-6-6 0,9 8 0,-1-8 0,1 6 0,-1-7 0,0 9 0,1 0 0,-1 0 0,1 0 0,-1 0 0,1 0 0,-1 0 0,0 0 0,1 0 0,-1 0 0,9 0 0,-7 0 0,7 9 0,-9-7 0,1 14 0,-1-14 0,-7 14 0,5-13 0,-6 13 0,9-6 0,-1 0 0,-8 7 0,7-7 0,-15 8 0,22 1 0,-20-1 0,21 1 0,-23-1 0,14-8 0,-14 7 0,7-7 0,-9 8 0,8 1 0,-6-1 0,6 1 0,-8-1 0,0 1 0,0-1 0,0 0 0,0 1 0,0-1 0,0 1 0,0-1 0,0 1 0,0-1 0,0 0 0,0 1 0,0-1 0,0 1 0,0-1 0,0 0 0,0 1 0,0-1 0,-8 1 0,6-1 0,-7 1 0,9-1 0,-8 0 0,6 1 0,-6-1 0,8 1 0,0-1 0,-8 1 0,5-1 0,-5 0 0,8 1 0,0-1 0,0 1 0,0-1 0,0 1 0,0-1 0,0 9 0,0-7 0,0 7 0,0-1 0,0-5 0,0 14 0,0-15 0,0 7 0,0-9 0,0 1 0,0-1 0,0 0 0,0 1 0,0-1 0,8-8 0,-6 7 0,7-7 0,-1 9 0,-6-1 0,6 0 0,0 1 0,-6-1 0,6 1 0,1-1 0,-7 1 0,14-1 0,-14 0 0,6 1 0,0-1 0,-5 1 0,13-1 0,-14 1 0,6-1 0,-8 0 0,8-7 0,-6 5 0,15-6 0,-15 9 0,14-1 0,-14 0 0,15 1 0,-15-1 0,14 1 0,-6-1 0,1 1 0,5-9 0,-14 6 0,14-14 0,3 15 0,9-7 0,1 8 0,-2-7 0,-9 5 0,1-14 0,-1 14 0,0-5 0,1-1 0,-1 6 0,1-14 0,-9 15 0,6-15 0,-5 6 0,7 0 0,0 2 0,1 1 0,-1 5 0,1-14 0,-1 14 0,1-14 0,-1 15 0,9-7 0,-7 8 0,7-7 0,-9-3 0,0-8 0,1 8 0,-1-6 0,1 6 0,-1 0 0,1-5 0,-1 5 0,0 0 0,1-6 0,8 6 0,-7-8 0,-2 8 0,-1-6 0,-7 7 0,8-9 0,1 8 0,-1-6 0,1 6 0,7 0 0,-5-6 0,5 6 0,-7 1 0,-1-7 0,1 6 0,-1-8 0,1 0 0,-9 8 0,6-6 0,-6 6 0,17 0 0,-6-5 0,5 5 0,-7 0 0,-1-6 0,0 6 0,1-8 0,-1 0 0,1 0 0,-1 0 0,1 8 0,-1-6 0,0 7 0,1-9 0,-1 0 0,-8 8 0,7-6 0,-7 6 0,0 0 0,7-6 0,-7 6 0,17 1 0,-7-7 0,7 6 0,-9-8 0,1 0 0,-1 0 0,0 0 0,1 0 0,-1 8 0,1-6 0,-1 6 0,1-8 0,-1 8 0,0-5 0,1 5 0,-1-8 0,1 8 0,7-6 0,-5 6 0,5 0 0,1-6 0,-7 7 0,7-9 0,-9 0 0,1 0 0,-1 8 0,1-6 0,-1 14 0,9-14 0,-7 6 0,7-8 0,-9 9 0,1-7 0,7 6 0,-13 0 0,11-6 0,-14 6 0,9-8 0,-1 0 0,1 0 0,-1 8 0,1-6 0,-1 7 0,0-9 0,1 0 0,-1 0 0,1 8 0,-1-6 0,1 6 0,-1-8 0,0 0 0,1 0 0,-1 0 0,1 0 0,-1 8 0,1-6 0,-1 7 0,0-9 0,1 0 0,-1 0 0,1 0 0,-1 0 0,1 8 0,-1-6 0,9 6 0,-7-8 0,7 8 0,-9-6 0,9 6 0,-7-8 0,15 0 0,-15 0 0,15 9 0,-14-7 0,14 6 0,-15-8 0,7 0 0,-9 8 0,9-6 0,-7 6 0,7-8 0,-9 8 0,1-6 0,7 7 0,-5-9 0,14 0 0,-15 8 0,15-6 0,-7 6 0,9 0 0,0-6 0,0 7 0,0-1 0,0-6 0,0 6 0,8 0 0,-15-6 0,5 6 0,-16-8 0,-1 0 0,0 0 0,1 0 0,-1 0 0,1 9 0,-1-7 0,9 6 0,-7-8 0,15 8 0,-15-6 0,35 6 0,-21-8 0,22 0 0,-19 0 0,-8 0 0,6 0 0,-15 0 0,15 0 0,-15 0 0,15 0 0,-6 0 0,-1 0 0,7 0 0,-14 0 0,14 0 0,-7 0 0,1 8 0,6-6 0,-15 7 0,15-9 0,-15 0 0,15 0 0,-14 0 0,14 8 0,-7-6 0,1 6 0,6-8 0,-15 0 0,7 0 0,-9 0 0,1 0 0,-1 0 0,0 0 0,1 0 0,7 0 0,3 0 0,8 0 0,0 0 0,0 0 0,0 0 0,19 0 0,-14 0 0,15 0 0,-21 0 0,21 0 0,-15 0 0,14 0 0,-27 0 0,6 0 0,-15 0 0,15 0 0,-14 0 0,14 0 0,-7 0 0,9 0 0,0 0 0,0 0 0,0 0 0,-9 0 0,7 0 0,-6 0 0,8 0 0,-1 0 0,1 0 0,0 0 0,-8 0 0,6 0 0,-7 0 0,9 0 0,-8 0 0,6 0 0,-15 0 0,15 0 0,-15 0 0,7 0 0,-9 0 0,9 0 0,-7 0 0,7 0 0,0 0 0,1 0 0,1 0 0,6 0 0,-7 0 0,1 0 0,6 0 0,-6 0 0,16 0 0,-6 0 0,-3 0 0,-1 0 0,-14 0 0,14 0 0,-7 0 0,1 0 0,-3 0 0,1 0 0,-6 0 0,13 0 0,-13 0 0,14 0 0,-15 0 0,7 0 0,-1 0 0,3 0 0,0 0 0,5 0 0,-13 0 0,14 0 0,-7 0 0,9 0 0,0 0 0,0 0 0,0 0 0,0 0 0,0 0 0,19 0 0,-14 0 0,15 0 0,-21 0 0,1 0 0,0 0 0,0 0 0,0 0 0,0 0 0,-9 0 0,7 0 0,-14 0 0,13 0 0,-13 0 0,14 0 0,-15-8 0,7 6 0,-1-7 0,-5 9 0,5 0 0,1 0 0,-6 0 0,5 0 0,1 0 0,-7 0 0,7 0 0,0 0 0,-7 0 0,15 0 0,-7 0 0,1 0 0,6 0 0,-15 0 0,15 0 0,-6 0 0,8 0 0,0 0 0,-1 0 0,1 0 0,-8 0 0,6 0 0,-7 0 0,1 0 0,6 0 0,-15 0 0,7 0 0,0 0 0,-7 0 0,7 0 0,-9 0 0,1 0 0,-1 0 0,0 0 0,1 0 0,7 0 0,-5 0 0,14 0 0,-15 0 0,15 0 0,-6 0 0,-1 0 0,-1 0 0,0 0 0,-7 0 0,15 0 0,-15 0 0,15-8 0,-6 6 0,-1-6 0,-1 8 0,0 0 0,1 0 0,1 0 0,6 0 0,-7 0 0,9 0 0,-8 0 0,6 0 0,-15 0 0,15 0 0,-14 0 0,13 0 0,-13 0 0,5 0 0,1 0 0,-7 0 0,7 0 0,0 0 0,-7-8 0,7 6 0,-9-7 0,1 9 0,7 0 0,-5 0 0,5 0 0,-7 0 0,-1 0 0,1 0 0,-1 0 0,1 0 0,-1 0 0,0 0 0,1 0 0,7 0 0,-5 0 0,5 0 0,1-8 0,-6 6 0,22-6 0,-21 8 0,13 0 0,-17 0 0,1 0 0,-1 0 0,1 0 0,-1 0 0,9 0 0,-7 0 0,7 0 0,-9 0 0,1-9 0,-1 7 0,0-6 0,1 8 0,-1 0 0,1 0 0,-1 0 0,1 0 0,-1 0 0,0 0 0,1-8 0,-1 6 0,9-7 0,-7 9 0,15 0 0,-6 0 0,8 0 0,0 0 0,-1 0 0,21 0 0,-15 0 0,14 0 0,-19 0 0,0 0 0,-8 0 0,6 0 0,-15 0 0,15 0 0,-6 0 0,27 0 0,-14 0 0,15 0 0,-21 0 0,1 0 0,20 0 0,-15 0 0,34 0 0,-34 0 0,34 0 0,-14 0 0,-1 0 0,-4 0 0,-20 0 0,16 0 0,-20 0 0,18 0 0,-31 0 0,15 0 0,-14 0 0,5 9 0,1-7 0,2 6 0,-1-8 0,7 0 0,-6 0 0,-1 0 0,7 0 0,-14 0 0,5 0 0,-7 0 0,-1 0 0,1 0 0,-1 0 0,0 0 0,9 0 0,2 0 0,8 0 0,-1 0 0,1 0 0,17 0 0,-14 0 0,6 0 0,-20 0 0,-7 0 0,-1 0 0,0 0 0,1 0 0,-1 8 0,1-6 0,-1 6 0,9-8 0,1 0 0,9 0 0,-8 0 0,6 0 0,-15 0 0,7 0 0,-9 0 0,1 0 0,-1 0 0,1 0 0,7 0 0,-5 0 0,13 0 0,-5 0 0,8 0 0,20 0 0,-24 0 0,14 0 0,-21 0 0,-5 0 0,13 0 0,-5-8 0,0 6 0,6-6 0,-7 8 0,1 0 0,25 0 0,-28 0 0,48 0 0,-48 0 0,28 0 0,-25 0 0,0 0 0,-3 0 0,-7-9 0,7 7 0,-5-6 0,5 8 0,1 0 0,2 0 0,7 0 0,1 0 0,0 0 0,8-8 0,-6 6 0,-2-7 0,-10 9 0,-9 0 0,0 0 0,1 0 0,-1 0 0,1 0 0,7-8 0,-5 6 0,14-6 0,-7 8 0,9 0 0,36-8 0,-27 6 0,19-7 0,-30 9 0,-15 0 0,7 0 0,-9 0 0,1 0 0,7-8 0,-5 6 0,5-6 0,1 8 0,1 0 0,9 0 0,-8 0 0,6 0 0,-15 0 0,15 0 0,-14 0 0,5 0 0,1 0 0,-7 0 0,7 0 0,0 0 0,-7 0 0,15 0 0,-7 0 0,9 0 0,0 0 0,-8 0 0,-3 0 0,-7 0 0,-1 0 0,1 0 0,-1 0 0,1 0 0,-1 0 0,0 0 0,9 0 0,-6 0 0,5 0 0,-7 0 0,7 0 0,-5 0 0,5 0 0,-7 0 0,-1 0 0,1 0 0,7 0 0,-5 0 0,13 0 0,-5 0 0,0 0 0,-3 0 0,1 0 0,-7 0 0,7-9 0,-8 7 0,-1-6 0,-8 8 0,-2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9:38:54.3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0 706 24575,'27'0'0,"-7"0"0,7 0 0,-9 0 0,9 0 0,-7 0 0,15 0 0,-6 0 0,8 0 0,-9 0 0,-1 0 0,-9 0 0,1 0 0,-1 0 0,1 0 0,-1 0 0,9 8 0,1-6 0,9 7 0,0-1 0,20-6 0,-8 11 0,4 1 0,38-9 0,-38 4 0,-4 1 0,8-2 0,-1-6 0,-22 6 0,12-8 0,-19 0 0,-7 0 0,7 0 0,-9 8 0,9-5 0,2 5 0,-1-8 0,27 12 0,-22-9 0,24 9 0,-20-4 0,0-6 0,0 6 0,-9-8 0,-1 0 0,-9 0 0,1 0 0,-1 0 0,1 0 0,7 8 0,-5-6 0,5 7 0,1-9 0,-7 0 0,15 0 0,-14 0 0,5 0 0,-7 8 0,-1-6 0,9 6 0,1 0 0,9-6 0,0 7 0,0-1 0,-8-6 0,5 6 0,-5-8 0,0 0 0,-3 8 0,1-6 0,-7 6 0,7 1 0,0-7 0,-7 6 0,7-8 0,-9 0 0,9 0 0,1 8 0,1-6 0,6 6 0,-6-8 0,-1 8 0,-1-6 0,-1 7 0,-5-9 0,6 8 0,-9-6 0,0 6 0,1-8 0,7 0 0,-5 8 0,14-6 0,-15 7 0,15-1 0,-15-6 0,7 6 0,-8-8 0,-1 8 0,0-6 0,1 6 0,-1-8 0,1 0 0,7 9 0,-5-7 0,14 6 0,13 4 0,-6-9 0,14 17 0,-19-18 0,0 6 0,0 1 0,0 1 0,-9 0 0,-1-2 0,-8 0 0,-1-6 0,0 15 0,1-15 0,-1 14 0,1-6 0,7 1 0,-5 13 0,14-20 0,-15 21 0,15-7 0,-15-5 0,7 11 0,-9-22 0,1 15 0,-1-15 0,-8 14 0,7-6 0,1 9 0,3-9 0,5 6 0,-7-5 0,-9 7 0,6-8 0,-5-2 0,-1 1 0,6-7 0,-14 14 0,15-6 0,-7 1 0,0 5 0,6-14 0,-5 14 0,-1-5 0,6-1 0,-5 6 0,-1-6 0,6 1 0,-6 5 0,9-6 0,-9 9 0,6-9 0,-13 6 0,13-5 0,-6 7 0,0 0 0,7 1 0,-7-1 0,8-8 0,-7 7 0,5-7 0,-14 9 0,14-1 0,-14 0 0,15-7 0,-15 5 0,14-6 0,-14 9 0,15-9 0,-15 6 0,14-5 0,-14 7 0,15-8 0,-15 7 0,14-15 0,-14 14 0,6-6 0,0 0 0,-6 7 0,15-7 0,-7 8 0,0 1 0,7-9 0,-15 7 0,14-15 0,-14 14 0,15-6 0,-7 9 0,8-1 0,-8 0 0,7-7 0,-7 5 0,9-6 0,-1 9 0,0-1 0,1-8 0,-1 7 0,-8-7 0,7 0 0,-7 7 0,8-7 0,1 0 0,-1 6 0,1-5 0,-1 7 0,1-8 0,-1 15 0,9-21 0,-7 21 0,7-23 0,-9 6 0,1 0 0,-1-6 0,0 6 0,-7 0 0,5-5 0,-6 5 0,9-8 0,-1 8 0,1-6 0,-1 6 0,0-8 0,1 0 0,-1 0 0,9 8 0,-7-6 0,7 7 0,-9-9 0,9 8 0,-6-6 0,5 6 0,-7-8 0,-1 0 0,0 0 0,1 0 0,-1 0 0,1 8 0,-1-6 0,1 6 0,-1-8 0,0 0 0,1 0 0,-1 0 0,9 0 0,-7 0 0,7 0 0,0 0 0,1 0 0,1 0 0,-2 0 0,-9 0 0,0 0 0,1 0 0,-1 0 0,1 0 0,-1 0 0,1 0 0,-1 0 0,0 0 0,1 0 0,7 0 0,-5 0 0,5 9 0,1-7 0,-6 6 0,5-8 0,1 0 0,-7 0 0,15 0 0,-14 0 0,5 0 0,-7 0 0,-1 0 0,0 0 0,9 0 0,2 0 0,16 0 0,-15 0 0,5 0 0,-16 0 0,7 0 0,-5 0 0,14 0 0,-15 0 0,7 0 0,-9 0 0,1 0 0,-1 0 0,0 0 0,1 0 0,-1 0 0,1 0 0,-1 0 0,9 0 0,-7 0 0,7-8 0,-9 6 0,1-7 0,-1 9 0,1 0 0,-1 0 0,0-8 0,9 6 0,2-6 0,-1 8 0,27 0 0,-22 0 0,24-9 0,-20 7 0,0-6 0,-9 8 0,7 0 0,-14-8 0,5 6 0,-7-7 0,-1 9 0,1 0 0,-1 0 0,1 0 0,-1 0 0,0-8 0,1 6 0,-1-6 0,1 8 0,-1-8 0,0 5 0,1-5 0,-1 8 0,1 0 0,-1-8 0,1 6 0,-1-6 0,0 8 0,1-9 0,-1 7 0,1-6 0,-1 8 0,1-8 0,-1 6 0,0-7 0,1 9 0,-1-8 0,1 6 0,7-6 0,-5 8 0,5 0 0,-7 0 0,-1-8 0,1 5 0,-1-5 0,1 0 0,-1 6 0,0-15 0,1 15 0,-1-6 0,-7 0 0,5 6 0,-6-7 0,9 9 0,-1-8 0,0 6 0,1-6 0,-1 0 0,1 5 0,-1-5 0,1 8 0,7-8 0,-5 6 0,5-15 0,-7 15 0,-1-6 0,1 8 0,-1-8 0,0 6 0,1-7 0,-1 9 0,1-8 0,7 6 0,3-6 0,8 8 0,-9-8 0,7 5 0,-14-5 0,5 8 0,1-8 0,-7 6 0,7-6 0,-9 8 0,1 0 0,8 0 0,-7-9 0,7 7 0,-9-6 0,9 8 0,-7 0 0,7 0 0,-9-8 0,1 6 0,7-15 0,-5 15 0,5-6 0,-7 8 0,-1-9 0,1 7 0,-1-6 0,0 8 0,1-8 0,7 6 0,-5-15 0,14 15 0,-15-14 0,7 14 0,-9-7 0,1 9 0,-9-8 0,6 6 0,-5-6 0,-1-1 0,6 7 0,-6-6 0,9 0 0,-1-2 0,9-1 0,-7-5 0,15 14 0,-14-7 0,5 1 0,-7 6 0,-1-15 0,1 15 0,-9-14 0,6 14 0,3-15 0,1 15 0,7-14 0,-9 14 0,1-15 0,-1 15 0,9-15 0,-7 7 0,7 0 0,-9 2 0,0-1 0,1 7 0,-1-6 0,1 0 0,-1 6 0,1-15 0,-1 15 0,9-15 0,-7 15 0,7-6 0,-9 0 0,1 6 0,-9-15 0,14 15 0,-19-14 0,19 14 0,-6-15 0,3 15 0,-3-15 0,-1 15 0,1-14 0,-6 5 0,13 1 0,-15-6 0,9 14 0,-9-15 0,15 15 0,-21-15 0,20 15 0,-14-14 0,9 5 0,-1 1 0,-7-6 0,5 14 0,-6-15 0,9 15 0,-9-15 0,6 7 0,-6 0 0,9-7 0,-1 7 0,1-1 0,-1-5 0,1 6 0,-1-9 0,0 0 0,1 9 0,-9-6 0,6 5 0,-5 1 0,-1-7 0,6 15 0,-5-14 0,7 5 0,0-7 0,1 7 0,-1-5 0,1 6 0,-1-9 0,1 0 0,-1 1 0,0-1 0,1 1 0,-1 7 0,1-5 0,-1 5 0,0-7 0,-7-1 0,5 9 0,-6-7 0,9 7 0,-1-9 0,1 9 0,-9-7 0,6 15 0,-14-14 0,15 14 0,-15-15 0,14 15 0,-6-14 0,1 5 0,5 1 0,-6-7 0,9 15 0,-1-22 0,0 20 0,1-13 0,-1 9 0,1 6 0,-1-15 0,1 7 0,-1 0 0,0-7 0,1 15 0,-1-15 0,1 15 0,-1-14 0,1 14 0,-1-7 0,0 1 0,1 6 0,-1-6 0,9 0 0,2 6 0,27-19 0,-14 10 0,15-3 0,-21-3 0,1 15 0,-8-6 0,-2 8 0,-1 0 0,23-12 0,-16 9 0,14-10 0,-21 13 0,-5 0 0,5-8 0,1 6 0,2-6 0,-1 8 0,-1 0 0,-9 0 0,1-8 0,-1 6 0,1-7 0,-1 9 0,9 0 0,-7-8 0,15 6 0,-6-6 0,7 8 0,21 0 0,-15 0 0,14 0 0,-19 0 0,0 0 0,0 0 0,-8 0 0,-3 0 0,-7 0 0,-1 0 0,1 0 0,-1 0 0,0 0 0,1 0 0,7 0 0,-5 0 0,14 0 0,-15 0 0,15 0 0,-6 0 0,8 0 0,-1 0 0,1 0 0,-8 0 0,6 0 0,-15 0 0,15 0 0,-15 0 0,15-9 0,-6 7 0,8-6 0,0 8 0,-1 0 0,-7 0 0,26 0 0,-22 0 0,24-8 0,0 6 0,-16-7 0,16 9 0,0 0 0,-16 0 0,16 0 0,0 0 0,4 0 0,-7 0 0,20 0 0,-41 0 0,44 0 0,-35-8 0,14 6 0,1-6 0,-15 8 0,14 0 0,-27 0 0,26 0 0,-30 0 0,30 0 0,-7-12 0,-6 9 0,14-9 0,1 12 0,-7 0 0,28 0 0,-8 0 0,11 0 0,-19-9 0,14 7 0,-14-6 0,-3 7 0,4 2 0,28-1 0,-39 1 0,-2-2 0,26-11 0,-34 9 0,34-9 0,-34 12 0,15 0 0,-20-9 0,0 7 0,-1-6 0,1 8 0,0 0 0,-8 0 0,25 0 0,-20 0 0,42-12 0,2 9 0,8-9 0,-8 12 0,-2 0 0,-14 0 0,19-12 0,-20 9 0,-3-4 0,1 2 0,13 5 0,-12-6 0,1-1 0,21 4 0,-22-3 0,1 0 0,31 6-342,-32 0 0,1 0 342,2 0 0,-4 0 0,13 0 0,4 0 0,5 0 0,-25 0 0,0 0 0,9 0 0,1 0 0,-4 0 0,-2 0 0,3 0 0,-4 0 0,12 0 0,6 0 0,3 0-560,-23 0 1,-2 0 559,11 0 0,0 0 0,-3 0 0,-4 0 0,22 0 0,-21 0 0,2 0 0,29 0-162,-39 0 0,-2 0 162,26 0 0,-14 0 0,-1-8 0,-4 6 0,0-6 0,4 8 0,21 0 0,-21 0 0,15 0 0,-34 0 0,35 0 0,-36 0 0,16 0 0,0-13 0,-16 10 634,36-9-634,-16 12 0,21 0 0,-1 0 0,0-12 0,1 9 0,-21-9 0,16 12 0,-27 0 0,8-8 1137,-21 6-1137,-10-7 356,-9 9-356,1 0 0,-1-8 0,0 6 0,9-6 0,2 8 0,-1 0 0,7-8 0,-14 6 0,14-7 0,-7 9 0,9 0 0,-8 0 0,25 0 0,-28 0 0,48 0 0,20 0-428,-3 0 428,-39 0 0,-2 0 0,26 0 0,-34 0 0,35 0 0,-36 0 0,16 0 0,-20 0 0,19 0 0,-14 0 428,15 0-428,-20 0 0,-9 0 0,-1 0 0,-9 0 0,9 0 0,2 0 0,8 0 0,-9 0 0,7 0 0,-6 0 0,8 0 0,-1 0 0,-7 0 0,-2 0 0,-9 0 0,9 0 0,-7 0 0,15 0 0,-15 0 0,15 0 0,14 0 0,12 0 0,21 0 0,-21 0 0,-2 0 0,-1 0 0,-6 0 0,5 0 0,2 0 0,3 0 0,0-8 0,-6 6 0,-27-6 0,6 8 0,-23-9 0,12 7 0,-13-6 0,7 8 0,1 0 0,-1 0 0,0 0 0,1 0 0,-1 0 0,1 0 0,-1 0 0,1 0 0,7 0 0,-5 0 0,13 0 0,-13 0 0,14 0 0,-15 0 0,7 0 0,-9 0 0,1 0 0,-1 0 0,9 0 0,-7 0 0,7-8 0,-9 6 0,1-7 0,-1 9 0,0 0 0,1 0 0,-1 0 0,1-8 0,-1 6 0,9-6 0,-7 8 0,15 0 0,-14 0 0,13 0 0,-13 0 0,14 0 0,-15 0 0,15 0 0,-6 0 0,-1 0 0,-1 0 0,-9 0 0,1 0 0,-1 0 0,1 0 0,-1 0 0,0 0 0,1 0 0,-1-8 0,1 5 0,-1-5 0,1 8 0,-1 0 0,0 0 0,1 0 0,-1-8 0,1 6 0,-1-6 0,9 8 0,-7-9 0,7 7 0,-1-6 0,3 8 0,0 0 0,-3 0 0,-7 0 0,-1 0 0,1 0 0,-1 0 0,0 0 0,1 0 0,8-8 0,-7 6 0,15-7 0,-15 9 0,15 0 0,-6-8 0,-1 6 0,-1-6 0,-9 8 0,1 0 0,-1 0 0,9 0 0,-7-8 0,15 5 0,-14-5 0,5 8 0,-7 0 0,-1 0 0,1 0 0,-1 0 0,9-8 0,-7 6 0,7-6 0,-1 8 0,-5 0 0,5 0 0,-7 0 0,7 0 0,-5 0-6784,14 0 6784,-15 0 0,7 0 0,-9 0 0,-8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50.04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0 795 24575,'0'-18'0,"0"0"0,0-7 0,0 5 0,0-5 0,0 7 0,0-7 0,0 5 0,0-5 0,0 7 0,0 0 0,0-7 0,8 5 0,-6-5 0,6 7 0,-8 1 0,0-1 0,0 0 0,8 1 0,-6-1 0,5 0 0,-7 1 0,8-1 0,-6 0 0,6 1 0,-8-1 0,0 0 0,8 1 0,-6-1 0,13 0 0,-13 1 0,6-1 0,-8 0 0,8 9 0,-6-7 0,5 6 0,-7-8 0,8 1 0,2-1 0,7 0 0,-7 1 0,6-1 0,-14 8 0,5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51.27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1 301 24575,'8'-10'0,"-6"-13"0,13 11 0,-13-13 0,6 7 0,-8 0 0,0 1 0,0-1 0,0 0 0,8 8 0,-6-5 0,5 5 0,-7-8 0,8 1 0,-6-1 0,6 0 0,0 1 0,-6 7 0,5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53.34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107 283 24575,'0'-18'0,"0"0"0,0-7 0,0 5 0,0-5 0,-8 15 0,6-6 0,-6 6 0,0 1 0,6-7 0,-14 14 0,15-14 0,-15 6 0,14-7 0,-14 7 0,14-6 0,-6 7 0,0-1 0,7-6 0,-7 14 0,8-6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54.96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89 812 24575,'0'-25'0,"0"5"0,0-5 0,0 7 0,0 0 0,-8 8 0,6-5 0,-6 5 0,8-8 0,0 1 0,0-1 0,0 0 0,-7 1 0,5-1 0,-6 0 0,8 1 0,0-1 0,0 0 0,0 1 0,0-1 0,0 0 0,0 1 0,-8 7 0,6-6 0,-6-1 0,8-3 0,0-13 0,0 5 0,-8-7 0,6 8 0,-6 1 0,8 1 0,0 5 0,-7-5 0,5 7 0,-6 1 0,8-1 0,0 0 0,0 1 0,0-1 0,0 0 0,0 9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56.78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18 301 24575,'0'-18'0,"-8"1"0,7-1 0,-7 0 0,8 1 0,0-1 0,0 0 0,0 1 0,0-1 0,0 0 0,0 1 0,0-1 0,0 0 0,7 9 0,-5-7 0,14 14 0,-6-14 0,-1 6 0,-1 1 0,-8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21:12:59.14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195 283 24575,'10'-8'0,"-10"-2"0,-2-7 0,-6-1 0,0 8 0,-2-6 0,1 7 0,1-9 0,0 0 0,6 1 0,-14 7 0,14-6 0,-13 6 0,13-7 0,-14 7 0,6-6 0,-7 6 0,-1 0 0,8-5 0,-6 13 0,14-14 0,-13 14 0,13-6 0,-6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7A354-6C87-414A-9B83-72C25708938E}" type="datetimeFigureOut">
              <a:rPr lang="nl-NL" smtClean="0"/>
              <a:t>11-12-2024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A6BAA-EDA8-7B46-BCD7-132DE1A854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38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 regels op water</a:t>
            </a:r>
          </a:p>
          <a:p>
            <a:endParaRPr lang="nl-NL" dirty="0"/>
          </a:p>
          <a:p>
            <a:r>
              <a:rPr lang="nl-NL" dirty="0"/>
              <a:t>De basis is heel erg simpel allen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828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23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31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97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21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631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29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3364-409F-D97A-FB63-5BD73533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7030E2-3425-A8A2-3A18-19887819A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9D05605-DDB2-072B-B0CF-7E8F9E70E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E19C1A-E082-E4B9-554B-667099074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61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458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6BAA-EDA8-7B46-BCD7-132DE1A8546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46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9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32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667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4463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144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328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562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3995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129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706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0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594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2025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4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0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3144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356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0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customXml" Target="../ink/ink19.xml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image" Target="../media/image1.jpeg"/><Relationship Id="rId21" Type="http://schemas.openxmlformats.org/officeDocument/2006/relationships/customXml" Target="../ink/ink23.xml"/><Relationship Id="rId7" Type="http://schemas.openxmlformats.org/officeDocument/2006/relationships/customXml" Target="../ink/ink16.xml"/><Relationship Id="rId12" Type="http://schemas.openxmlformats.org/officeDocument/2006/relationships/image" Target="../media/image45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customXml" Target="../ink/ink18.xml"/><Relationship Id="rId24" Type="http://schemas.openxmlformats.org/officeDocument/2006/relationships/image" Target="../media/image51.png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11.png"/><Relationship Id="rId10" Type="http://schemas.openxmlformats.org/officeDocument/2006/relationships/image" Target="../media/image44.png"/><Relationship Id="rId19" Type="http://schemas.openxmlformats.org/officeDocument/2006/relationships/customXml" Target="../ink/ink22.xml"/><Relationship Id="rId4" Type="http://schemas.openxmlformats.org/officeDocument/2006/relationships/image" Target="../media/image27.emf"/><Relationship Id="rId9" Type="http://schemas.openxmlformats.org/officeDocument/2006/relationships/customXml" Target="../ink/ink17.xml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28.emf"/><Relationship Id="rId30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61.png"/><Relationship Id="rId18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12" Type="http://schemas.openxmlformats.org/officeDocument/2006/relationships/customXml" Target="../ink/ink29.xml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60.png"/><Relationship Id="rId5" Type="http://schemas.openxmlformats.org/officeDocument/2006/relationships/image" Target="../media/image40.emf"/><Relationship Id="rId15" Type="http://schemas.openxmlformats.org/officeDocument/2006/relationships/image" Target="../media/image42.emf"/><Relationship Id="rId10" Type="http://schemas.openxmlformats.org/officeDocument/2006/relationships/customXml" Target="../ink/ink28.xml"/><Relationship Id="rId19" Type="http://schemas.openxmlformats.org/officeDocument/2006/relationships/image" Target="../media/image54.svg"/><Relationship Id="rId4" Type="http://schemas.openxmlformats.org/officeDocument/2006/relationships/image" Target="../media/image39.emf"/><Relationship Id="rId9" Type="http://schemas.openxmlformats.org/officeDocument/2006/relationships/image" Target="../media/image59.png"/><Relationship Id="rId1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customXml" Target="../ink/ink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4.png"/><Relationship Id="rId7" Type="http://schemas.openxmlformats.org/officeDocument/2006/relationships/image" Target="../media/image42.emf"/><Relationship Id="rId12" Type="http://schemas.openxmlformats.org/officeDocument/2006/relationships/image" Target="../media/image12.sv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11.png"/><Relationship Id="rId5" Type="http://schemas.openxmlformats.org/officeDocument/2006/relationships/image" Target="../media/image65.png"/><Relationship Id="rId10" Type="http://schemas.openxmlformats.org/officeDocument/2006/relationships/image" Target="../media/image54.svg"/><Relationship Id="rId4" Type="http://schemas.openxmlformats.org/officeDocument/2006/relationships/customXml" Target="../ink/ink33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6.emf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emf"/><Relationship Id="rId10" Type="http://schemas.openxmlformats.org/officeDocument/2006/relationships/image" Target="../media/image21.emf"/><Relationship Id="rId4" Type="http://schemas.openxmlformats.org/officeDocument/2006/relationships/image" Target="../media/image17.emf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1.jpeg"/><Relationship Id="rId21" Type="http://schemas.openxmlformats.org/officeDocument/2006/relationships/customXml" Target="../ink/ink8.xml"/><Relationship Id="rId34" Type="http://schemas.openxmlformats.org/officeDocument/2006/relationships/image" Target="../media/image37.png"/><Relationship Id="rId7" Type="http://schemas.openxmlformats.org/officeDocument/2006/relationships/customXml" Target="../ink/ink1.xml"/><Relationship Id="rId12" Type="http://schemas.openxmlformats.org/officeDocument/2006/relationships/image" Target="../media/image26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customXml" Target="../ink/ink3.xml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5" Type="http://schemas.openxmlformats.org/officeDocument/2006/relationships/image" Target="../media/image22.emf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" Type="http://schemas.openxmlformats.org/officeDocument/2006/relationships/image" Target="../media/image6.emf"/><Relationship Id="rId9" Type="http://schemas.openxmlformats.org/officeDocument/2006/relationships/customXml" Target="../ink/ink2.xml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customXml" Target="../ink/ink11.xml"/><Relationship Id="rId30" Type="http://schemas.openxmlformats.org/officeDocument/2006/relationships/image" Target="../media/image35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CAC9442-21AB-A743-FEB6-B972702B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</p:spPr>
        <p:txBody>
          <a:bodyPr anchor="b">
            <a:normAutofit/>
          </a:bodyPr>
          <a:lstStyle/>
          <a:p>
            <a:pPr algn="ctr"/>
            <a:r>
              <a:rPr lang="nl-NL" sz="6600" dirty="0">
                <a:solidFill>
                  <a:schemeClr val="tx1"/>
                </a:solidFill>
              </a:rPr>
              <a:t>BPR</a:t>
            </a:r>
            <a:r>
              <a:rPr lang="nl-NL" sz="4600" dirty="0">
                <a:solidFill>
                  <a:schemeClr val="tx1"/>
                </a:solidFill>
              </a:rPr>
              <a:t> </a:t>
            </a:r>
            <a:br>
              <a:rPr lang="nl-NL" sz="4600" dirty="0">
                <a:solidFill>
                  <a:schemeClr val="tx1"/>
                </a:solidFill>
              </a:rPr>
            </a:br>
            <a:r>
              <a:rPr lang="nl-NL" sz="3600" dirty="0" err="1">
                <a:solidFill>
                  <a:schemeClr val="tx1"/>
                </a:solidFill>
              </a:rPr>
              <a:t>BinnenvaartPolitieRegelement</a:t>
            </a:r>
            <a:endParaRPr lang="nl-NL" sz="4600" dirty="0">
              <a:solidFill>
                <a:schemeClr val="tx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171B52-ED3A-2F35-9E29-BDE0FEA41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293441"/>
            <a:ext cx="8825658" cy="1234148"/>
          </a:xfrm>
        </p:spPr>
        <p:txBody>
          <a:bodyPr>
            <a:normAutofit/>
          </a:bodyPr>
          <a:lstStyle/>
          <a:p>
            <a:pPr algn="ctr"/>
            <a:endParaRPr lang="nl-NL" sz="2000" dirty="0"/>
          </a:p>
        </p:txBody>
      </p:sp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466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0607CC-9E80-9B17-D1C1-B2728195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55482"/>
            <a:ext cx="8761413" cy="898674"/>
          </a:xfrm>
        </p:spPr>
        <p:txBody>
          <a:bodyPr anchor="b">
            <a:normAutofit/>
          </a:bodyPr>
          <a:lstStyle/>
          <a:p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2628D4E-11E5-74EC-13DA-18BCD6DAB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4177833">
            <a:off x="786654" y="5652157"/>
            <a:ext cx="736600" cy="10287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E82E5A-78F0-5C36-1DDB-11144BC5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15675" flipH="1">
            <a:off x="4513140" y="2135740"/>
            <a:ext cx="726819" cy="11104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767BD41-78D2-44C5-2173-F95EF689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52573">
            <a:off x="3458751" y="3397628"/>
            <a:ext cx="1090576" cy="852632"/>
          </a:xfrm>
          <a:prstGeom prst="rect">
            <a:avLst/>
          </a:prstGeom>
        </p:spPr>
      </p:pic>
      <p:pic>
        <p:nvPicPr>
          <p:cNvPr id="9" name="Graphic 8" descr="Vinkje met effen opvulling">
            <a:extLst>
              <a:ext uri="{FF2B5EF4-FFF2-40B4-BE49-F238E27FC236}">
                <a16:creationId xmlns:a16="http://schemas.microsoft.com/office/drawing/2014/main" id="{FD297AED-9640-039D-C108-508A3C724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8022" y="20022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372DE-C242-629B-93B5-01EB4F2B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88E67-879C-F658-33B2-13C2F1DC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EBEBEB"/>
                </a:solidFill>
              </a:rPr>
              <a:t>De voorrangsregels op een rijtje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D080D80-F42D-6A12-E170-9885331618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ijdelijke aanduiding voor inhoud 2">
            <a:extLst>
              <a:ext uri="{FF2B5EF4-FFF2-40B4-BE49-F238E27FC236}">
                <a16:creationId xmlns:a16="http://schemas.microsoft.com/office/drawing/2014/main" id="{8D9C7718-468B-7AA5-A72F-91ED79E212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708184"/>
              </p:ext>
            </p:extLst>
          </p:nvPr>
        </p:nvGraphicFramePr>
        <p:xfrm>
          <a:off x="1286934" y="2925231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821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339237-94F3-083A-DA1A-56D6C752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Stuurboordswal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01695C-D8B0-9A8B-C83D-07AE4D707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158" y="2350779"/>
            <a:ext cx="1344274" cy="215644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458BE8-7B0B-D61B-0A7D-5A172DF0D799}"/>
              </a:ext>
            </a:extLst>
          </p:cNvPr>
          <p:cNvSpPr txBox="1"/>
          <p:nvPr/>
        </p:nvSpPr>
        <p:spPr>
          <a:xfrm>
            <a:off x="5141745" y="3467581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Stuurboord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369756E-831D-A260-CC7F-EE410C1862AE}"/>
              </a:ext>
            </a:extLst>
          </p:cNvPr>
          <p:cNvSpPr txBox="1"/>
          <p:nvPr/>
        </p:nvSpPr>
        <p:spPr>
          <a:xfrm>
            <a:off x="1883786" y="3467581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Bakboord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2F7CFD08-F7A7-953D-F601-D3E40BCCD033}"/>
                  </a:ext>
                </a:extLst>
              </p14:cNvPr>
              <p14:cNvContentPartPr/>
              <p14:nvPr/>
            </p14:nvContentPartPr>
            <p14:xfrm>
              <a:off x="6108840" y="-106643"/>
              <a:ext cx="984960" cy="664092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2F7CFD08-F7A7-953D-F601-D3E40BCCD0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3200" y="-142643"/>
                <a:ext cx="1056600" cy="67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ACACC406-6846-0F8E-8331-33274DD4933D}"/>
                  </a:ext>
                </a:extLst>
              </p14:cNvPr>
              <p14:cNvContentPartPr/>
              <p14:nvPr/>
            </p14:nvContentPartPr>
            <p14:xfrm>
              <a:off x="6172200" y="6520237"/>
              <a:ext cx="65160" cy="74232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ACACC406-6846-0F8E-8331-33274DD493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6200" y="6484597"/>
                <a:ext cx="136800" cy="81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ep 24">
            <a:extLst>
              <a:ext uri="{FF2B5EF4-FFF2-40B4-BE49-F238E27FC236}">
                <a16:creationId xmlns:a16="http://schemas.microsoft.com/office/drawing/2014/main" id="{79C2FE7C-4D4B-75D8-5853-92BE956E6DEE}"/>
              </a:ext>
            </a:extLst>
          </p:cNvPr>
          <p:cNvGrpSpPr/>
          <p:nvPr/>
        </p:nvGrpSpPr>
        <p:grpSpPr>
          <a:xfrm>
            <a:off x="7195680" y="5398477"/>
            <a:ext cx="466920" cy="611280"/>
            <a:chOff x="7195680" y="5398477"/>
            <a:chExt cx="466920" cy="61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5407C98C-0735-E613-C05A-035472EF8167}"/>
                    </a:ext>
                  </a:extLst>
                </p14:cNvPr>
                <p14:cNvContentPartPr/>
                <p14:nvPr/>
              </p14:nvContentPartPr>
              <p14:xfrm>
                <a:off x="7195680" y="5760277"/>
                <a:ext cx="79560" cy="22356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5407C98C-0735-E613-C05A-035472EF816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59680" y="5724277"/>
                  <a:ext cx="1512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FF9F3622-EED9-EF59-0139-DDAB093A242A}"/>
                    </a:ext>
                  </a:extLst>
                </p14:cNvPr>
                <p14:cNvContentPartPr/>
                <p14:nvPr/>
              </p14:nvContentPartPr>
              <p14:xfrm>
                <a:off x="7395480" y="5398477"/>
                <a:ext cx="14760" cy="59076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FF9F3622-EED9-EF59-0139-DDAB093A242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59480" y="5362477"/>
                  <a:ext cx="86400" cy="6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B01D50C3-C765-6F79-C060-EF6462DA7006}"/>
                    </a:ext>
                  </a:extLst>
                </p14:cNvPr>
                <p14:cNvContentPartPr/>
                <p14:nvPr/>
              </p14:nvContentPartPr>
              <p14:xfrm>
                <a:off x="7533720" y="5800237"/>
                <a:ext cx="128880" cy="20952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B01D50C3-C765-6F79-C060-EF6462DA700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98080" y="5764237"/>
                  <a:ext cx="200520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860ECA48-55D7-8A8F-6C21-6C1DE4F82300}"/>
              </a:ext>
            </a:extLst>
          </p:cNvPr>
          <p:cNvGrpSpPr/>
          <p:nvPr/>
        </p:nvGrpSpPr>
        <p:grpSpPr>
          <a:xfrm>
            <a:off x="7340760" y="2624677"/>
            <a:ext cx="407160" cy="590400"/>
            <a:chOff x="7340760" y="2624677"/>
            <a:chExt cx="407160" cy="59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Inkt 25">
                  <a:extLst>
                    <a:ext uri="{FF2B5EF4-FFF2-40B4-BE49-F238E27FC236}">
                      <a16:creationId xmlns:a16="http://schemas.microsoft.com/office/drawing/2014/main" id="{E9F1C7FE-D6C4-E860-B7C4-304777611144}"/>
                    </a:ext>
                  </a:extLst>
                </p14:cNvPr>
                <p14:cNvContentPartPr/>
                <p14:nvPr/>
              </p14:nvContentPartPr>
              <p14:xfrm>
                <a:off x="7340760" y="3024997"/>
                <a:ext cx="50760" cy="151920"/>
              </p14:xfrm>
            </p:contentPart>
          </mc:Choice>
          <mc:Fallback xmlns="">
            <p:pic>
              <p:nvPicPr>
                <p:cNvPr id="26" name="Inkt 25">
                  <a:extLst>
                    <a:ext uri="{FF2B5EF4-FFF2-40B4-BE49-F238E27FC236}">
                      <a16:creationId xmlns:a16="http://schemas.microsoft.com/office/drawing/2014/main" id="{E9F1C7FE-D6C4-E860-B7C4-30477761114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04760" y="2988997"/>
                  <a:ext cx="122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7" name="Inkt 26">
                  <a:extLst>
                    <a:ext uri="{FF2B5EF4-FFF2-40B4-BE49-F238E27FC236}">
                      <a16:creationId xmlns:a16="http://schemas.microsoft.com/office/drawing/2014/main" id="{582AAB45-2C6C-0790-19E4-5957B0478BF1}"/>
                    </a:ext>
                  </a:extLst>
                </p14:cNvPr>
                <p14:cNvContentPartPr/>
                <p14:nvPr/>
              </p14:nvContentPartPr>
              <p14:xfrm>
                <a:off x="7482960" y="2624677"/>
                <a:ext cx="43560" cy="550440"/>
              </p14:xfrm>
            </p:contentPart>
          </mc:Choice>
          <mc:Fallback xmlns="">
            <p:pic>
              <p:nvPicPr>
                <p:cNvPr id="27" name="Inkt 26">
                  <a:extLst>
                    <a:ext uri="{FF2B5EF4-FFF2-40B4-BE49-F238E27FC236}">
                      <a16:creationId xmlns:a16="http://schemas.microsoft.com/office/drawing/2014/main" id="{582AAB45-2C6C-0790-19E4-5957B0478BF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47320" y="2588677"/>
                  <a:ext cx="11520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t 29">
                  <a:extLst>
                    <a:ext uri="{FF2B5EF4-FFF2-40B4-BE49-F238E27FC236}">
                      <a16:creationId xmlns:a16="http://schemas.microsoft.com/office/drawing/2014/main" id="{2AEFA4D4-0F62-551D-BB72-949F09565C1D}"/>
                    </a:ext>
                  </a:extLst>
                </p14:cNvPr>
                <p14:cNvContentPartPr/>
                <p14:nvPr/>
              </p14:nvContentPartPr>
              <p14:xfrm>
                <a:off x="7661880" y="3034357"/>
                <a:ext cx="86040" cy="180720"/>
              </p14:xfrm>
            </p:contentPart>
          </mc:Choice>
          <mc:Fallback xmlns="">
            <p:pic>
              <p:nvPicPr>
                <p:cNvPr id="30" name="Inkt 29">
                  <a:extLst>
                    <a:ext uri="{FF2B5EF4-FFF2-40B4-BE49-F238E27FC236}">
                      <a16:creationId xmlns:a16="http://schemas.microsoft.com/office/drawing/2014/main" id="{2AEFA4D4-0F62-551D-BB72-949F09565C1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25880" y="2998357"/>
                  <a:ext cx="15768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E95D6232-B603-99E9-B90B-77C093FE7D97}"/>
              </a:ext>
            </a:extLst>
          </p:cNvPr>
          <p:cNvGrpSpPr/>
          <p:nvPr/>
        </p:nvGrpSpPr>
        <p:grpSpPr>
          <a:xfrm>
            <a:off x="7355160" y="952117"/>
            <a:ext cx="414360" cy="432360"/>
            <a:chOff x="7355160" y="952117"/>
            <a:chExt cx="41436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t 32">
                  <a:extLst>
                    <a:ext uri="{FF2B5EF4-FFF2-40B4-BE49-F238E27FC236}">
                      <a16:creationId xmlns:a16="http://schemas.microsoft.com/office/drawing/2014/main" id="{EE594BAF-C813-B90F-D3EC-B3AD18371FD8}"/>
                    </a:ext>
                  </a:extLst>
                </p14:cNvPr>
                <p14:cNvContentPartPr/>
                <p14:nvPr/>
              </p14:nvContentPartPr>
              <p14:xfrm>
                <a:off x="7355160" y="1099717"/>
                <a:ext cx="43560" cy="259920"/>
              </p14:xfrm>
            </p:contentPart>
          </mc:Choice>
          <mc:Fallback xmlns="">
            <p:pic>
              <p:nvPicPr>
                <p:cNvPr id="33" name="Inkt 32">
                  <a:extLst>
                    <a:ext uri="{FF2B5EF4-FFF2-40B4-BE49-F238E27FC236}">
                      <a16:creationId xmlns:a16="http://schemas.microsoft.com/office/drawing/2014/main" id="{EE594BAF-C813-B90F-D3EC-B3AD18371FD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19160" y="1064077"/>
                  <a:ext cx="1152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t 33">
                  <a:extLst>
                    <a:ext uri="{FF2B5EF4-FFF2-40B4-BE49-F238E27FC236}">
                      <a16:creationId xmlns:a16="http://schemas.microsoft.com/office/drawing/2014/main" id="{4B22D19C-268C-86CC-DEBC-E7CA07008251}"/>
                    </a:ext>
                  </a:extLst>
                </p14:cNvPr>
                <p14:cNvContentPartPr/>
                <p14:nvPr/>
              </p14:nvContentPartPr>
              <p14:xfrm>
                <a:off x="7522920" y="952117"/>
                <a:ext cx="107640" cy="432360"/>
              </p14:xfrm>
            </p:contentPart>
          </mc:Choice>
          <mc:Fallback xmlns="">
            <p:pic>
              <p:nvPicPr>
                <p:cNvPr id="34" name="Inkt 33">
                  <a:extLst>
                    <a:ext uri="{FF2B5EF4-FFF2-40B4-BE49-F238E27FC236}">
                      <a16:creationId xmlns:a16="http://schemas.microsoft.com/office/drawing/2014/main" id="{4B22D19C-268C-86CC-DEBC-E7CA0700825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86920" y="916477"/>
                  <a:ext cx="1792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7" name="Inkt 36">
                  <a:extLst>
                    <a:ext uri="{FF2B5EF4-FFF2-40B4-BE49-F238E27FC236}">
                      <a16:creationId xmlns:a16="http://schemas.microsoft.com/office/drawing/2014/main" id="{FEE57600-12A6-9C3C-A338-A247D85AB85C}"/>
                    </a:ext>
                  </a:extLst>
                </p14:cNvPr>
                <p14:cNvContentPartPr/>
                <p14:nvPr/>
              </p14:nvContentPartPr>
              <p14:xfrm>
                <a:off x="7676280" y="1268557"/>
                <a:ext cx="93240" cy="93960"/>
              </p14:xfrm>
            </p:contentPart>
          </mc:Choice>
          <mc:Fallback xmlns="">
            <p:pic>
              <p:nvPicPr>
                <p:cNvPr id="37" name="Inkt 36">
                  <a:extLst>
                    <a:ext uri="{FF2B5EF4-FFF2-40B4-BE49-F238E27FC236}">
                      <a16:creationId xmlns:a16="http://schemas.microsoft.com/office/drawing/2014/main" id="{FEE57600-12A6-9C3C-A338-A247D85AB85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640280" y="1232917"/>
                  <a:ext cx="164880" cy="1656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41" name="Gebogen verbindingslijn 40">
            <a:extLst>
              <a:ext uri="{FF2B5EF4-FFF2-40B4-BE49-F238E27FC236}">
                <a16:creationId xmlns:a16="http://schemas.microsoft.com/office/drawing/2014/main" id="{E7CCE4EB-0365-67E6-A795-C02198812597}"/>
              </a:ext>
            </a:extLst>
          </p:cNvPr>
          <p:cNvCxnSpPr>
            <a:cxnSpLocks/>
          </p:cNvCxnSpPr>
          <p:nvPr/>
        </p:nvCxnSpPr>
        <p:spPr>
          <a:xfrm>
            <a:off x="5109773" y="4329824"/>
            <a:ext cx="1609605" cy="127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2DDA74B2-B576-9AA2-7A86-B6BB0835DD2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7639906">
            <a:off x="1310426" y="-211552"/>
            <a:ext cx="1605895" cy="4261798"/>
          </a:xfrm>
          <a:prstGeom prst="rect">
            <a:avLst/>
          </a:prstGeom>
        </p:spPr>
      </p:pic>
      <p:pic>
        <p:nvPicPr>
          <p:cNvPr id="46" name="Graphic 45" descr="Vinkje met effen opvulling">
            <a:extLst>
              <a:ext uri="{FF2B5EF4-FFF2-40B4-BE49-F238E27FC236}">
                <a16:creationId xmlns:a16="http://schemas.microsoft.com/office/drawing/2014/main" id="{74B7FAEF-4EF6-FF3E-B679-30516685AA3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14204" y="4990597"/>
            <a:ext cx="914400" cy="91440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AE8BF70-9D17-FC62-AA07-C4C841CE78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1668161">
            <a:off x="4824807" y="215380"/>
            <a:ext cx="1375488" cy="22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F897F4-8378-9F95-F7B5-EE89DB0F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Oploper wijkt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5" name="Tijdelijke aanduiding voor inhoud 4" descr="Afbeelding met cirkel, diagram, schets, lijn&#10;&#10;Automatisch gegenereerde beschrijving">
            <a:extLst>
              <a:ext uri="{FF2B5EF4-FFF2-40B4-BE49-F238E27FC236}">
                <a16:creationId xmlns:a16="http://schemas.microsoft.com/office/drawing/2014/main" id="{F302B77A-BFA4-A1D8-18B3-841EA410C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9902" y="578940"/>
            <a:ext cx="6028455" cy="578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3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57749-CECA-5EEF-AF17-8EE4F4FF2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9467584-4403-9EAC-B356-85AB6CB4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AD1E09F-A873-11CE-5F8F-540AAA05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3AE6D5-ACAC-1514-602E-2ABC5E0ED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96978EC-65A2-26A3-1DD6-6003AC5BA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5D5B2BEB-89F3-8A65-4BC3-EE3346EF1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87A0FD-049D-9B1B-9885-110E050A3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EE5F2-B6BA-2612-CE93-5AB9A88D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Oploper wijkt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41BBB5-F1F7-8B26-229A-A1584009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40E7EAB-DF97-C144-1901-ECA029285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88036FE-9F50-8749-F76B-9646F49A5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049F5CE-81C6-FA71-B158-AA545253A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771E1972-F3CC-D404-4A4A-F08912F7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8542">
            <a:off x="3448518" y="4165209"/>
            <a:ext cx="981262" cy="11945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FE33ADB-140F-BDE7-2556-C2A3DADD3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8542">
            <a:off x="4814531" y="1930790"/>
            <a:ext cx="746612" cy="119457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89DCD5E-683E-F4AF-01C5-E263AE1B6AC0}"/>
              </a:ext>
            </a:extLst>
          </p:cNvPr>
          <p:cNvSpPr txBox="1"/>
          <p:nvPr/>
        </p:nvSpPr>
        <p:spPr>
          <a:xfrm>
            <a:off x="2251887" y="571500"/>
            <a:ext cx="4176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De roeiboot wil inhalen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4D9CA8D-8B55-5732-EE78-5996548F4497}"/>
              </a:ext>
            </a:extLst>
          </p:cNvPr>
          <p:cNvSpPr txBox="1"/>
          <p:nvPr/>
        </p:nvSpPr>
        <p:spPr>
          <a:xfrm>
            <a:off x="-3176" y="2073840"/>
            <a:ext cx="4770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Hoeft NIET uit te wijken,</a:t>
            </a:r>
          </a:p>
          <a:p>
            <a:r>
              <a:rPr lang="nl-NL" sz="2400" dirty="0"/>
              <a:t>Moet wel medewerking geven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1671CB2F-FFB4-0246-1ED1-751696965FB6}"/>
                  </a:ext>
                </a:extLst>
              </p14:cNvPr>
              <p14:cNvContentPartPr/>
              <p14:nvPr/>
            </p14:nvContentPartPr>
            <p14:xfrm>
              <a:off x="4086400" y="3054000"/>
              <a:ext cx="181800" cy="9327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1671CB2F-FFB4-0246-1ED1-751696965FB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0760" y="3018360"/>
                <a:ext cx="253440" cy="10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AAE22EBB-C9AA-E8DE-F5C3-C84C9AE0488C}"/>
                  </a:ext>
                </a:extLst>
              </p14:cNvPr>
              <p14:cNvContentPartPr/>
              <p14:nvPr/>
            </p14:nvContentPartPr>
            <p14:xfrm>
              <a:off x="4452520" y="1064280"/>
              <a:ext cx="1123200" cy="135036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AAE22EBB-C9AA-E8DE-F5C3-C84C9AE048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16880" y="1028280"/>
                <a:ext cx="1194840" cy="14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24122DAC-CC07-768D-BA09-4D311A84FDB5}"/>
                  </a:ext>
                </a:extLst>
              </p14:cNvPr>
              <p14:cNvContentPartPr/>
              <p14:nvPr/>
            </p14:nvContentPartPr>
            <p14:xfrm>
              <a:off x="5425240" y="1062840"/>
              <a:ext cx="226800" cy="22320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24122DAC-CC07-768D-BA09-4D311A84FD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9600" y="1026840"/>
                <a:ext cx="29844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FAEE3457-B2D5-66FA-C2E3-162370F4A95D}"/>
                  </a:ext>
                </a:extLst>
              </p14:cNvPr>
              <p14:cNvContentPartPr/>
              <p14:nvPr/>
            </p14:nvContentPartPr>
            <p14:xfrm>
              <a:off x="5625040" y="1201440"/>
              <a:ext cx="360" cy="864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FAEE3457-B2D5-66FA-C2E3-162370F4A9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89400" y="1165800"/>
                <a:ext cx="72000" cy="8028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Afbeelding 25">
            <a:extLst>
              <a:ext uri="{FF2B5EF4-FFF2-40B4-BE49-F238E27FC236}">
                <a16:creationId xmlns:a16="http://schemas.microsoft.com/office/drawing/2014/main" id="{AAAAED50-168E-9133-25E4-4C4DB136F6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5956" y="4218863"/>
            <a:ext cx="741015" cy="118562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D0CCC8D2-E02F-DB9F-FFCA-0129407511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409568" y="2871720"/>
            <a:ext cx="736600" cy="1028700"/>
          </a:xfrm>
          <a:prstGeom prst="rect">
            <a:avLst/>
          </a:prstGeom>
        </p:spPr>
      </p:pic>
      <p:pic>
        <p:nvPicPr>
          <p:cNvPr id="32" name="Graphic 31" descr="Vinkje met effen opvulling">
            <a:extLst>
              <a:ext uri="{FF2B5EF4-FFF2-40B4-BE49-F238E27FC236}">
                <a16:creationId xmlns:a16="http://schemas.microsoft.com/office/drawing/2014/main" id="{78DAB7D8-C774-54E8-5BEA-F33BC39799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11758" y="1495298"/>
            <a:ext cx="914400" cy="914400"/>
          </a:xfrm>
          <a:prstGeom prst="rect">
            <a:avLst/>
          </a:prstGeom>
        </p:spPr>
      </p:pic>
      <p:pic>
        <p:nvPicPr>
          <p:cNvPr id="38" name="Graphic 37" descr="Sluiten met effen opvulling">
            <a:extLst>
              <a:ext uri="{FF2B5EF4-FFF2-40B4-BE49-F238E27FC236}">
                <a16:creationId xmlns:a16="http://schemas.microsoft.com/office/drawing/2014/main" id="{929EB383-2497-1A8E-6434-8B11189C42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70830" y="28725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8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44 L 0.00065 -0.0044 C 0.00156 -0.01227 0.00143 -0.0213 0.00482 -0.02731 C 0.00573 -0.02893 0.00703 -0.02986 0.00807 -0.03125 C 0.01419 -0.04745 0.00599 -0.02824 0.01341 -0.03889 C 0.01445 -0.04028 0.01458 -0.04306 0.01562 -0.04444 C 0.0164 -0.04583 0.01784 -0.0456 0.01875 -0.04653 C 0.01992 -0.04745 0.02083 -0.04931 0.022 -0.05023 C 0.02409 -0.05185 0.02656 -0.05185 0.02838 -0.05393 C 0.02956 -0.05532 0.03047 -0.05671 0.03164 -0.05787 C 0.03268 -0.0588 0.03385 -0.0588 0.03489 -0.05972 C 0.04596 -0.0706 0.03724 -0.06505 0.04453 -0.06921 C 0.04557 -0.0706 0.04687 -0.0713 0.04778 -0.07315 C 0.04778 -0.07315 0.05312 -0.08727 0.05416 -0.09028 L 0.06055 -0.10741 L 0.06276 -0.11296 C 0.06341 -0.11505 0.06445 -0.11667 0.06484 -0.11875 C 0.06523 -0.1206 0.06536 -0.12268 0.06601 -0.12454 C 0.06719 -0.12847 0.0694 -0.13148 0.07018 -0.13588 C 0.07187 -0.14468 0.07057 -0.14005 0.07448 -0.14931 C 0.07487 -0.15116 0.075 -0.15324 0.07565 -0.15486 C 0.07682 -0.15903 0.07851 -0.1625 0.07995 -0.16643 L 0.08411 -0.17778 L 0.08841 -0.18935 L 0.09062 -0.19491 C 0.09101 -0.19676 0.09114 -0.19884 0.09166 -0.20069 C 0.09219 -0.20278 0.09323 -0.2044 0.09388 -0.20648 C 0.09896 -0.22685 0.09323 -0.21065 0.09805 -0.22361 C 0.09883 -0.22731 0.09974 -0.23102 0.10026 -0.23495 C 0.10065 -0.2375 0.10091 -0.24005 0.1013 -0.24259 C 0.1013 -0.24259 0.10403 -0.25694 0.10456 -0.25972 L 0.10664 -0.27106 C 0.10703 -0.27315 0.10781 -0.27477 0.10781 -0.27685 L 0.10781 -0.28056 " pathEditMode="relative" ptsTypes="AAAAAAAAAAAAAAAAAAAAAAAAAAAAA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509 L -0.00156 0.00509 C -0.00404 0.00116 -0.0069 -0.00208 -0.00912 -0.00648 C -0.01081 -0.00972 -0.01198 -0.01412 -0.01341 -0.01782 L -0.01771 -0.0294 L -0.02201 -0.04074 L -0.02409 -0.04653 C -0.02604 -0.05648 -0.02461 -0.05046 -0.02943 -0.06366 L -0.03164 -0.06921 C -0.03216 -0.07361 -0.03373 -0.08565 -0.03477 -0.08843 C -0.03763 -0.09583 -0.03763 -0.09468 -0.03906 -0.10556 C -0.03945 -0.1081 -0.03972 -0.11065 -0.04024 -0.11319 C -0.04089 -0.1169 -0.04232 -0.12454 -0.04232 -0.12454 C -0.04414 -0.16296 -0.04375 -0.14491 -0.04232 -0.20069 C -0.04206 -0.21065 -0.04089 -0.24074 -0.04024 -0.25208 C -0.03985 -0.25718 -0.03945 -0.26227 -0.03906 -0.26736 C -0.03867 -0.275 -0.03841 -0.28264 -0.03802 -0.29028 C -0.03776 -0.29537 -0.03724 -0.30046 -0.03698 -0.30556 C -0.03659 -0.31181 -0.03633 -0.31829 -0.03594 -0.32454 C -0.03568 -0.32778 -0.03516 -0.33079 -0.03477 -0.33403 C -0.03164 -0.36481 -0.03555 -0.33032 -0.03268 -0.35301 C -0.03229 -0.35625 -0.03203 -0.35949 -0.03164 -0.36273 C -0.03138 -0.36458 -0.03086 -0.36643 -0.0306 -0.36829 C -0.03008 -0.37083 -0.02995 -0.37338 -0.02943 -0.37593 C -0.02878 -0.37986 -0.02852 -0.38403 -0.02735 -0.3875 L -0.02084 -0.40463 C -0.02018 -0.40648 -0.01966 -0.40856 -0.01875 -0.41018 C 0.00208 -0.44722 -0.02057 -0.40856 -0.00912 -0.42546 C -0.00794 -0.42731 -0.00703 -0.4294 -0.00586 -0.43125 C -0.00495 -0.43264 -0.00365 -0.43356 -0.00261 -0.43495 C -0.00143 -0.43681 -0.00065 -0.43912 0.00052 -0.44074 C 0.00143 -0.4419 0.00273 -0.4419 0.00377 -0.44259 C 0.00586 -0.44514 0.00781 -0.44884 0.01015 -0.45023 C 0.01133 -0.45093 0.01237 -0.45116 0.01341 -0.45208 C 0.01458 -0.45324 0.01549 -0.45486 0.01666 -0.45602 C 0.01771 -0.45694 0.01888 -0.45694 0.01979 -0.45787 C 0.02213 -0.46018 0.02383 -0.46412 0.0263 -0.46551 L 0.04232 -0.475 L 0.04557 -0.47685 C 0.04661 -0.47755 0.04765 -0.47824 0.04883 -0.47893 C 0.05026 -0.4794 0.05169 -0.47986 0.05312 -0.48079 C 0.05521 -0.48194 0.05742 -0.48333 0.0595 -0.48449 L 0.06601 -0.48843 L 0.06914 -0.49028 C 0.07018 -0.49097 0.07148 -0.49097 0.07239 -0.49213 C 0.07448 -0.49468 0.07695 -0.49653 0.07877 -0.49977 C 0.07995 -0.50162 0.08086 -0.50393 0.08203 -0.50556 C 0.08411 -0.50833 0.08633 -0.51065 0.08841 -0.51319 C 0.08958 -0.51435 0.09049 -0.5162 0.09166 -0.5169 C 0.09388 -0.51829 0.09622 -0.51852 0.09818 -0.52083 C 0.10026 -0.52338 0.10273 -0.525 0.10456 -0.52824 C 0.10859 -0.53542 0.10638 -0.5331 0.11094 -0.53588 C 0.11211 -0.53727 0.11328 -0.53819 0.11419 -0.53981 C 0.1151 -0.54143 0.1164 -0.54537 0.1164 -0.54537 " pathEditMode="relative" ptsTypes="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2A9E808-C07F-A441-D14F-1CB9148A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nl-NL" sz="3000" dirty="0">
                <a:solidFill>
                  <a:schemeClr val="tx1"/>
                </a:solidFill>
              </a:rPr>
              <a:t>Goed </a:t>
            </a:r>
            <a:r>
              <a:rPr lang="nl-NL" sz="3000" dirty="0" err="1">
                <a:solidFill>
                  <a:schemeClr val="tx1"/>
                </a:solidFill>
              </a:rPr>
              <a:t>zeemansschap</a:t>
            </a:r>
            <a:endParaRPr lang="nl-NL" sz="300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D3AA38-545F-8F4E-017B-02D49A362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6339105" cy="473995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Wijk af van de regels als je gevaren kan voorkomen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Alles om aanvaring te voorkomen!</a:t>
            </a:r>
          </a:p>
          <a:p>
            <a:r>
              <a:rPr lang="nl-NL" dirty="0">
                <a:solidFill>
                  <a:schemeClr val="tx1"/>
                </a:solidFill>
              </a:rPr>
              <a:t>Doe geen </a:t>
            </a:r>
            <a:r>
              <a:rPr lang="nl-NL" dirty="0" err="1">
                <a:solidFill>
                  <a:schemeClr val="tx1"/>
                </a:solidFill>
              </a:rPr>
              <a:t>manoevres</a:t>
            </a:r>
            <a:r>
              <a:rPr lang="nl-NL" dirty="0">
                <a:solidFill>
                  <a:schemeClr val="tx1"/>
                </a:solidFill>
              </a:rPr>
              <a:t> als daar geen ruimte voor is</a:t>
            </a:r>
          </a:p>
          <a:p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81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46AC64B6-5299-4EDC-A5BA-C486DE605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11BA08-D406-4EBC-80F9-8C9B13860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1CD848F9-F2DE-446B-8417-F43DDB436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2950ADE9-C1AB-43FC-837A-4805DF5D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B4A32DB1-B927-4CC4-86F7-62404124F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096476B-32CF-4EEC-A4D2-18B931E58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B300B9C-C1F6-47BC-A43F-3B172CD7F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5" name="Rectangle 17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7E918BA-61E6-DC21-0C08-BC4D4469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1317060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Bedankt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voor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 err="1">
                <a:solidFill>
                  <a:schemeClr val="tx1"/>
                </a:solidFill>
              </a:rPr>
              <a:t>jullie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aandacht</a:t>
            </a:r>
            <a:endParaRPr lang="en-US" sz="5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760C0782-2CEC-A389-1BE4-5F173788FB80}"/>
              </a:ext>
            </a:extLst>
          </p:cNvPr>
          <p:cNvSpPr txBox="1"/>
          <p:nvPr/>
        </p:nvSpPr>
        <p:spPr>
          <a:xfrm>
            <a:off x="4168774" y="4687285"/>
            <a:ext cx="385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We gaan zo verder!</a:t>
            </a:r>
          </a:p>
        </p:txBody>
      </p:sp>
    </p:spTree>
    <p:extLst>
      <p:ext uri="{BB962C8B-B14F-4D97-AF65-F5344CB8AC3E}">
        <p14:creationId xmlns:p14="http://schemas.microsoft.com/office/powerpoint/2010/main" val="2174255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A71CD6-16A5-17A2-D479-E8E59D9F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EBEBEB"/>
                </a:solidFill>
              </a:rPr>
              <a:t>Engtes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EEA4B405-B5AA-CB13-50B4-AF0FBFC6B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370472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6910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1A04AD45-58B2-1A2C-49BB-7E87CD38A64F}"/>
                  </a:ext>
                </a:extLst>
              </p14:cNvPr>
              <p14:cNvContentPartPr/>
              <p14:nvPr/>
            </p14:nvContentPartPr>
            <p14:xfrm>
              <a:off x="1622186" y="4302386"/>
              <a:ext cx="9405000" cy="122508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1A04AD45-58B2-1A2C-49BB-7E87CD38A6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4546" y="4284386"/>
                <a:ext cx="9440640" cy="12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8C23C663-0B79-1C49-DDA1-E7FC153B205B}"/>
                  </a:ext>
                </a:extLst>
              </p14:cNvPr>
              <p14:cNvContentPartPr/>
              <p14:nvPr/>
            </p14:nvContentPartPr>
            <p14:xfrm>
              <a:off x="1671506" y="1964186"/>
              <a:ext cx="9427320" cy="9525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8C23C663-0B79-1C49-DDA1-E7FC153B20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3506" y="1946546"/>
                <a:ext cx="9462960" cy="9882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26746714-9C69-C319-303C-55885458E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12286">
            <a:off x="2396593" y="3595014"/>
            <a:ext cx="752802" cy="12774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41C10D-47D4-A985-5C80-59DA521DD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78445">
            <a:off x="5948284" y="2970825"/>
            <a:ext cx="752802" cy="1277482"/>
          </a:xfrm>
          <a:prstGeom prst="rect">
            <a:avLst/>
          </a:prstGeom>
        </p:spPr>
      </p:pic>
      <p:pic>
        <p:nvPicPr>
          <p:cNvPr id="13" name="Afbeelding 12" descr="Pijl-rechts met effen opvulling">
            <a:extLst>
              <a:ext uri="{FF2B5EF4-FFF2-40B4-BE49-F238E27FC236}">
                <a16:creationId xmlns:a16="http://schemas.microsoft.com/office/drawing/2014/main" id="{A602C21C-3F8F-C05A-B29F-DD5BA39BD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10800000">
            <a:off x="9751506" y="3407507"/>
            <a:ext cx="736600" cy="736600"/>
          </a:xfrm>
          <a:prstGeom prst="rect">
            <a:avLst/>
          </a:prstGeom>
        </p:spPr>
      </p:pic>
      <p:pic>
        <p:nvPicPr>
          <p:cNvPr id="14" name="Afbeelding 12" descr="Pijl-rechts met effen opvulling">
            <a:extLst>
              <a:ext uri="{FF2B5EF4-FFF2-40B4-BE49-F238E27FC236}">
                <a16:creationId xmlns:a16="http://schemas.microsoft.com/office/drawing/2014/main" id="{BE236A4A-0963-F12D-C4CE-7B58FAD59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10800000">
            <a:off x="9751506" y="4302386"/>
            <a:ext cx="736600" cy="736600"/>
          </a:xfrm>
          <a:prstGeom prst="rect">
            <a:avLst/>
          </a:prstGeom>
        </p:spPr>
      </p:pic>
      <p:pic>
        <p:nvPicPr>
          <p:cNvPr id="15" name="Afbeelding 12" descr="Pijl-rechts met effen opvulling">
            <a:extLst>
              <a:ext uri="{FF2B5EF4-FFF2-40B4-BE49-F238E27FC236}">
                <a16:creationId xmlns:a16="http://schemas.microsoft.com/office/drawing/2014/main" id="{4E402B04-66BA-1343-177B-B3F9CFF9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10800000">
            <a:off x="9751506" y="2541079"/>
            <a:ext cx="736600" cy="736600"/>
          </a:xfrm>
          <a:prstGeom prst="rect">
            <a:avLst/>
          </a:prstGeom>
        </p:spPr>
      </p:pic>
      <p:pic>
        <p:nvPicPr>
          <p:cNvPr id="16" name="Afbeelding 12" descr="Pijl-rechts met effen opvulling">
            <a:extLst>
              <a:ext uri="{FF2B5EF4-FFF2-40B4-BE49-F238E27FC236}">
                <a16:creationId xmlns:a16="http://schemas.microsoft.com/office/drawing/2014/main" id="{6867D61D-C36A-621E-4244-64E9AD276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10800000">
            <a:off x="1622186" y="2503523"/>
            <a:ext cx="736600" cy="736600"/>
          </a:xfrm>
          <a:prstGeom prst="rect">
            <a:avLst/>
          </a:prstGeom>
        </p:spPr>
      </p:pic>
      <p:pic>
        <p:nvPicPr>
          <p:cNvPr id="17" name="Afbeelding 12" descr="Pijl-rechts met effen opvulling">
            <a:extLst>
              <a:ext uri="{FF2B5EF4-FFF2-40B4-BE49-F238E27FC236}">
                <a16:creationId xmlns:a16="http://schemas.microsoft.com/office/drawing/2014/main" id="{798D3DD0-5F39-975F-3F27-704A37761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10800000">
            <a:off x="1622186" y="3369632"/>
            <a:ext cx="736600" cy="7366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CCCD13E-1833-6821-22BB-16DFA56F94D1}"/>
              </a:ext>
            </a:extLst>
          </p:cNvPr>
          <p:cNvSpPr txBox="1"/>
          <p:nvPr/>
        </p:nvSpPr>
        <p:spPr>
          <a:xfrm>
            <a:off x="1255765" y="1278314"/>
            <a:ext cx="7348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2. </a:t>
            </a:r>
            <a:r>
              <a:rPr lang="nl-NL" sz="2400" b="1" dirty="0"/>
              <a:t>Stroom-afvarende</a:t>
            </a:r>
            <a:r>
              <a:rPr lang="nl-NL" sz="2400" dirty="0"/>
              <a:t> </a:t>
            </a:r>
            <a:r>
              <a:rPr lang="nl-NL" sz="2400" b="1" dirty="0"/>
              <a:t>schepen</a:t>
            </a:r>
            <a:r>
              <a:rPr lang="nl-NL" sz="2400" dirty="0"/>
              <a:t> hebben voorrang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3695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328 0 L -0.06328 0 " pathEditMode="relative" ptsTypes="AAA">
                                      <p:cBhvr>
                                        <p:cTn id="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328 0 L -0.06328 0 " pathEditMode="relative" ptsTypes="AAA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54 0.00231 C -0.21367 -0.0081 -0.36393 -0.01829 -0.39284 -0.06181 " pathEditMode="relative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28 0.00023 C 0.17266 0.01342 0.4086 0.02638 0.42292 -0.10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6E173-39A0-824A-2469-A27FE161E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612C1-3D8D-97BA-66ED-73F6A73F8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40C7CC2-34AC-05D3-FAAF-36D55500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304895-C6B7-2DF1-DA5E-49A609A56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2E38105F-BEE5-165B-8BE7-CF9DFE9F1FC4}"/>
                  </a:ext>
                </a:extLst>
              </p14:cNvPr>
              <p14:cNvContentPartPr/>
              <p14:nvPr/>
            </p14:nvContentPartPr>
            <p14:xfrm>
              <a:off x="1622186" y="4302386"/>
              <a:ext cx="9405000" cy="122508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2E38105F-BEE5-165B-8BE7-CF9DFE9F1F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4185" y="4284386"/>
                <a:ext cx="9440641" cy="12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3BAD73B2-2208-8A81-5918-B5BAF27F22C3}"/>
                  </a:ext>
                </a:extLst>
              </p14:cNvPr>
              <p14:cNvContentPartPr/>
              <p14:nvPr/>
            </p14:nvContentPartPr>
            <p14:xfrm>
              <a:off x="1671506" y="1964186"/>
              <a:ext cx="9427320" cy="9525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3BAD73B2-2208-8A81-5918-B5BAF27F22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3507" y="1946186"/>
                <a:ext cx="9462959" cy="9882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1B09F966-2BCC-5E7E-6D40-2DC1C4201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65194">
            <a:off x="2013132" y="2591678"/>
            <a:ext cx="752802" cy="127748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ADF75786-70CB-2211-8CEC-C19420796C69}"/>
              </a:ext>
            </a:extLst>
          </p:cNvPr>
          <p:cNvSpPr txBox="1"/>
          <p:nvPr/>
        </p:nvSpPr>
        <p:spPr>
          <a:xfrm>
            <a:off x="1255765" y="1278314"/>
            <a:ext cx="34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4. Wacht als </a:t>
            </a:r>
            <a:r>
              <a:rPr lang="nl-NL" sz="2400" dirty="0" err="1"/>
              <a:t>opkruiser</a:t>
            </a: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37BFD58-3073-5596-EAE2-0B7893325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5050">
            <a:off x="796514" y="4510840"/>
            <a:ext cx="736600" cy="10287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497BDF4-2E8D-1912-6FB3-C3CE0A3AE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87558">
            <a:off x="5927351" y="2385448"/>
            <a:ext cx="794668" cy="1271469"/>
          </a:xfrm>
          <a:prstGeom prst="rect">
            <a:avLst/>
          </a:prstGeom>
        </p:spPr>
      </p:pic>
      <p:pic>
        <p:nvPicPr>
          <p:cNvPr id="19" name="Graphic 18" descr="Sluiten met effen opvulling">
            <a:extLst>
              <a:ext uri="{FF2B5EF4-FFF2-40B4-BE49-F238E27FC236}">
                <a16:creationId xmlns:a16="http://schemas.microsoft.com/office/drawing/2014/main" id="{193DC24F-0A83-F0E4-2643-D2E006C5BF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23990" y="2922588"/>
            <a:ext cx="914400" cy="914400"/>
          </a:xfrm>
          <a:prstGeom prst="rect">
            <a:avLst/>
          </a:prstGeom>
        </p:spPr>
      </p:pic>
      <p:pic>
        <p:nvPicPr>
          <p:cNvPr id="21" name="Graphic 20" descr="Vinkje met effen opvulling">
            <a:extLst>
              <a:ext uri="{FF2B5EF4-FFF2-40B4-BE49-F238E27FC236}">
                <a16:creationId xmlns:a16="http://schemas.microsoft.com/office/drawing/2014/main" id="{00A06F05-CBB2-53AC-6D75-43B57C82E2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82556" y="43965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0718 C -0.02878 0.07338 -0.05312 0.13981 -0.07552 0.14977 C -0.09779 0.15972 -0.1194 0.0713 -0.13841 0.06667 C -0.15742 0.0618 -0.17187 0.1213 -0.18932 0.1213 C -0.20677 0.1213 -0.22552 0.03518 -0.24284 0.06667 C -0.26029 0.09792 -0.26836 0.30185 -0.29375 0.30926 C -0.31927 0.3169 -0.39779 0.18796 -0.39557 0.1118 " pathEditMode="fixed" ptsTypes="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47 C 0.17461 0.08172 0.35508 0.1632 0.43217 0.18125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E30886-05F9-4600-87C6-A496E250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E3D100-B353-443A-A394-8F226FEE7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04B277-A9C3-4AA1-A0A0-C6D9B50C8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911518-8CE1-4410-806E-3CD2DE1C5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A3DC92-72B1-41C6-A069-B27430DA3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48621D-BAC3-4AD3-8A23-B6328BDDA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E8E1843-4729-4C56-A855-B13ECCBDE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877DF2C-ED50-4DF6-9732-7A6201BC1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BE473F5-80D8-4045-AED0-28266B6C8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52DC8B8-6564-A298-EB86-1AE6EA27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nl-NL" sz="3200">
                <a:solidFill>
                  <a:srgbClr val="EBEBEB"/>
                </a:solidFill>
              </a:rPr>
              <a:t>Wat gaan we doen vandaag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B0ED58-A119-FEAB-FDAE-0F87E35B0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r>
              <a:rPr lang="nl-NL" sz="2000" dirty="0"/>
              <a:t>Uitleg over de basisregels</a:t>
            </a:r>
          </a:p>
          <a:p>
            <a:r>
              <a:rPr lang="nl-NL" sz="2000" dirty="0"/>
              <a:t>Oefenen met voorbeelden</a:t>
            </a:r>
          </a:p>
          <a:p>
            <a:endParaRPr lang="nl-NL" sz="2000" dirty="0"/>
          </a:p>
          <a:p>
            <a:r>
              <a:rPr lang="nl-NL" sz="2000" dirty="0"/>
              <a:t>Opsplitsen</a:t>
            </a:r>
          </a:p>
          <a:p>
            <a:endParaRPr lang="nl-NL" sz="2000" dirty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866280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BF173-E8C2-D836-8CB1-49E2D091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16C3DA-6835-CBCA-007C-37ADDD85D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84D097-08AB-50BB-B51A-A6DDBE4E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22BE34-657B-D1B1-BB76-C6C7AF92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1C7A322-36C9-0AA1-34DD-F4D262BE3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C62ED-FAC7-9F66-A598-25E26E3BB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FCF6ACE6-C9E3-E6B1-D82C-528D990A4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8A685F8E-7E71-AAAF-5C6D-C491AECA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7E4731-2EF4-CA40-2908-28C63726E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EBEBEB"/>
                </a:solidFill>
              </a:rPr>
              <a:t>Engtes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663A60-06D5-47AA-B4EB-2C64A802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E348766-F3D9-CA5E-79CB-26001D6D62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162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1C15E5-6FB4-79DC-DD8E-C4E54EC9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55482"/>
            <a:ext cx="8761413" cy="898674"/>
          </a:xfrm>
        </p:spPr>
        <p:txBody>
          <a:bodyPr anchor="b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Welke regels kennen jullie?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55490C-2A16-463A-7E1C-E49C933F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079173"/>
            <a:ext cx="8182191" cy="3730689"/>
          </a:xfrm>
        </p:spPr>
        <p:txBody>
          <a:bodyPr anchor="ctr">
            <a:normAutofit/>
          </a:bodyPr>
          <a:lstStyle/>
          <a:p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8EE50-2E24-997F-E4FC-16AEBBDA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EBEBEB"/>
                </a:solidFill>
              </a:rPr>
              <a:t>De voorrangsregels op een rijtje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4EDA0AC-90F3-5418-1E92-FD5BF5E6C7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349331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481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6424D-83E9-8DA9-CF49-E4A5F044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Type boten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769F048-ACC8-1FE2-BC85-87584B6DF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26732">
            <a:off x="7760279" y="2863057"/>
            <a:ext cx="929761" cy="11318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DDF00F-4CFE-D771-B976-7F7240514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24888">
            <a:off x="1901254" y="1976936"/>
            <a:ext cx="998204" cy="26490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2C6F7DB-949A-4E0B-3FF0-C08702E93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6732">
            <a:off x="10529717" y="2869008"/>
            <a:ext cx="667002" cy="11318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AF7E57-3509-8325-E64C-4A37365D5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26732">
            <a:off x="5214069" y="2863058"/>
            <a:ext cx="707427" cy="113188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0DAFB0E-24FD-812B-5C73-4F0E543BF965}"/>
              </a:ext>
            </a:extLst>
          </p:cNvPr>
          <p:cNvSpPr txBox="1"/>
          <p:nvPr/>
        </p:nvSpPr>
        <p:spPr>
          <a:xfrm>
            <a:off x="1481529" y="4612733"/>
            <a:ext cx="1545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Grootschip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F603D50-79B2-7A45-77B5-4E393B412B84}"/>
              </a:ext>
            </a:extLst>
          </p:cNvPr>
          <p:cNvSpPr txBox="1"/>
          <p:nvPr/>
        </p:nvSpPr>
        <p:spPr>
          <a:xfrm>
            <a:off x="4813685" y="4612733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Zeilschip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94D7F3-8374-28AE-6BE0-8429832C893A}"/>
              </a:ext>
            </a:extLst>
          </p:cNvPr>
          <p:cNvSpPr txBox="1"/>
          <p:nvPr/>
        </p:nvSpPr>
        <p:spPr>
          <a:xfrm>
            <a:off x="6724685" y="4458845"/>
            <a:ext cx="2771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Door spierkracht </a:t>
            </a:r>
            <a:br>
              <a:rPr lang="nl-NL" sz="2000" b="1" dirty="0"/>
            </a:br>
            <a:r>
              <a:rPr lang="nl-NL" sz="2000" b="1" dirty="0"/>
              <a:t>Voortbewogen schip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F1C1C7A-73BF-F191-6AD9-64C699DDEEF3}"/>
              </a:ext>
            </a:extLst>
          </p:cNvPr>
          <p:cNvSpPr txBox="1"/>
          <p:nvPr/>
        </p:nvSpPr>
        <p:spPr>
          <a:xfrm>
            <a:off x="10148920" y="4612734"/>
            <a:ext cx="156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Motorschip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473E629-7DBF-CE48-D037-CADC898A89DB}"/>
              </a:ext>
            </a:extLst>
          </p:cNvPr>
          <p:cNvSpPr txBox="1"/>
          <p:nvPr/>
        </p:nvSpPr>
        <p:spPr>
          <a:xfrm>
            <a:off x="986014" y="5450306"/>
            <a:ext cx="252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- Meer dan 20m lang</a:t>
            </a:r>
            <a:br>
              <a:rPr lang="nl-NL" dirty="0"/>
            </a:br>
            <a:r>
              <a:rPr lang="nl-NL" dirty="0"/>
              <a:t>- Beroepsvaart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080974E-07CA-A472-3A34-0F768BD252DD}"/>
              </a:ext>
            </a:extLst>
          </p:cNvPr>
          <p:cNvSpPr txBox="1"/>
          <p:nvPr/>
        </p:nvSpPr>
        <p:spPr>
          <a:xfrm>
            <a:off x="7160701" y="2341873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Kleine schepen</a:t>
            </a:r>
          </a:p>
        </p:txBody>
      </p:sp>
      <p:sp>
        <p:nvSpPr>
          <p:cNvPr id="16" name="Pijl links 15">
            <a:extLst>
              <a:ext uri="{FF2B5EF4-FFF2-40B4-BE49-F238E27FC236}">
                <a16:creationId xmlns:a16="http://schemas.microsoft.com/office/drawing/2014/main" id="{50871691-F5DB-3D62-039E-D440A3BEF74D}"/>
              </a:ext>
            </a:extLst>
          </p:cNvPr>
          <p:cNvSpPr/>
          <p:nvPr/>
        </p:nvSpPr>
        <p:spPr>
          <a:xfrm>
            <a:off x="3698980" y="32877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 links 16">
            <a:extLst>
              <a:ext uri="{FF2B5EF4-FFF2-40B4-BE49-F238E27FC236}">
                <a16:creationId xmlns:a16="http://schemas.microsoft.com/office/drawing/2014/main" id="{C7CC4B4E-0133-F4FF-0BC6-ADD74E2CED32}"/>
              </a:ext>
            </a:extLst>
          </p:cNvPr>
          <p:cNvSpPr/>
          <p:nvPr/>
        </p:nvSpPr>
        <p:spPr>
          <a:xfrm>
            <a:off x="6235481" y="32877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 links 17">
            <a:extLst>
              <a:ext uri="{FF2B5EF4-FFF2-40B4-BE49-F238E27FC236}">
                <a16:creationId xmlns:a16="http://schemas.microsoft.com/office/drawing/2014/main" id="{6FECA74D-D6B3-68D2-BF9D-0CAA25837D89}"/>
              </a:ext>
            </a:extLst>
          </p:cNvPr>
          <p:cNvSpPr/>
          <p:nvPr/>
        </p:nvSpPr>
        <p:spPr>
          <a:xfrm>
            <a:off x="9117766" y="32877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2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89402B4-20B4-CE10-F632-3768FA4F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E3B7B7-34BC-41C8-69F8-DA76C9577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495" y="222447"/>
            <a:ext cx="736600" cy="10287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F5454D-880A-23BC-CF3E-D35F5D23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41558">
            <a:off x="3932608" y="639470"/>
            <a:ext cx="1177441" cy="312474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24CCF90-DC83-34B9-2883-BCC669E95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864">
            <a:off x="6948648" y="2489954"/>
            <a:ext cx="1245370" cy="97365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4C64474-BA2E-6F1D-3A89-69AC6A182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187170" y="3211200"/>
            <a:ext cx="768325" cy="130382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BFFDBFB-FC0D-BF14-C6B0-68581B29E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085168" y="3211199"/>
            <a:ext cx="1071000" cy="1303826"/>
          </a:xfrm>
          <a:prstGeom prst="rect">
            <a:avLst/>
          </a:prstGeom>
        </p:spPr>
      </p:pic>
      <p:pic>
        <p:nvPicPr>
          <p:cNvPr id="24" name="Graphic 23" descr="Vinkje met effen opvulling">
            <a:extLst>
              <a:ext uri="{FF2B5EF4-FFF2-40B4-BE49-F238E27FC236}">
                <a16:creationId xmlns:a16="http://schemas.microsoft.com/office/drawing/2014/main" id="{8AD199BF-7480-A1E7-3E41-09E318319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95662" y="1943683"/>
            <a:ext cx="914400" cy="914400"/>
          </a:xfrm>
          <a:prstGeom prst="rect">
            <a:avLst/>
          </a:prstGeom>
        </p:spPr>
      </p:pic>
      <p:pic>
        <p:nvPicPr>
          <p:cNvPr id="26" name="Graphic 25" descr="Vinkje met effen opvulling">
            <a:extLst>
              <a:ext uri="{FF2B5EF4-FFF2-40B4-BE49-F238E27FC236}">
                <a16:creationId xmlns:a16="http://schemas.microsoft.com/office/drawing/2014/main" id="{A81663E3-80E2-42D4-C8E9-56F3027A3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73296" y="4398612"/>
            <a:ext cx="914400" cy="91440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399DBD18-D8FE-1409-6273-CA164AAF46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13141">
            <a:off x="7560280" y="3366886"/>
            <a:ext cx="1227026" cy="325633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32D1E47A-980F-9748-7F32-019C0E4CF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5700450" y="1688557"/>
            <a:ext cx="778690" cy="1321413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C56704A3-DF05-E084-2FBD-FBFBAE05DB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379493">
            <a:off x="4371541" y="4018442"/>
            <a:ext cx="825883" cy="1321413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2937DF87-0DED-50E3-AF49-F904A0E9FF0C}"/>
              </a:ext>
            </a:extLst>
          </p:cNvPr>
          <p:cNvSpPr txBox="1"/>
          <p:nvPr/>
        </p:nvSpPr>
        <p:spPr>
          <a:xfrm>
            <a:off x="7437832" y="5689759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1.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2CACB59F-D354-8B0C-D46F-C507DCD2DB3B}"/>
              </a:ext>
            </a:extLst>
          </p:cNvPr>
          <p:cNvSpPr txBox="1"/>
          <p:nvPr/>
        </p:nvSpPr>
        <p:spPr>
          <a:xfrm>
            <a:off x="4870843" y="5162816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2.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97CDE59-3D8A-90A2-413D-D63736D21C2D}"/>
              </a:ext>
            </a:extLst>
          </p:cNvPr>
          <p:cNvSpPr txBox="1"/>
          <p:nvPr/>
        </p:nvSpPr>
        <p:spPr>
          <a:xfrm>
            <a:off x="6566045" y="1856820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3.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3A172417-5830-368F-191A-A9306108A2CB}"/>
              </a:ext>
            </a:extLst>
          </p:cNvPr>
          <p:cNvSpPr txBox="1"/>
          <p:nvPr/>
        </p:nvSpPr>
        <p:spPr>
          <a:xfrm>
            <a:off x="5733710" y="3247866"/>
            <a:ext cx="72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dirty="0"/>
              <a:t>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0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E8CF7C5-117C-459C-9B4C-82B31795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3644456-038B-4902-C7C9-8C25BCB2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2334592"/>
            <a:ext cx="4886461" cy="1622322"/>
          </a:xfrm>
        </p:spPr>
        <p:txBody>
          <a:bodyPr>
            <a:normAutofit/>
          </a:bodyPr>
          <a:lstStyle/>
          <a:p>
            <a:r>
              <a:rPr lang="nl-NL" dirty="0"/>
              <a:t>Bakboord voor Stuurboord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F7E281-A4BF-E645-5A87-40552870D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4886461" cy="3811742"/>
          </a:xfrm>
        </p:spPr>
        <p:txBody>
          <a:bodyPr anchor="ctr">
            <a:normAutofit/>
          </a:bodyPr>
          <a:lstStyle/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00B15C-47AB-8B3B-9AD7-2A5F5F9C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96790">
            <a:off x="7593019" y="2621217"/>
            <a:ext cx="2754824" cy="2174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9E16AD-C39A-45E0-9155-60C082A8D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D9B0939-94A9-E69B-0BED-513CF0CDE527}"/>
              </a:ext>
            </a:extLst>
          </p:cNvPr>
          <p:cNvSpPr txBox="1"/>
          <p:nvPr/>
        </p:nvSpPr>
        <p:spPr>
          <a:xfrm>
            <a:off x="10032293" y="3970663"/>
            <a:ext cx="198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R</a:t>
            </a:r>
            <a:r>
              <a:rPr lang="nl-NL" sz="2400" dirty="0"/>
              <a:t>echts</a:t>
            </a:r>
            <a:br>
              <a:rPr lang="nl-NL" sz="2400" dirty="0"/>
            </a:br>
            <a:r>
              <a:rPr lang="nl-NL" sz="2400" dirty="0" err="1"/>
              <a:t>Stuu</a:t>
            </a:r>
            <a:r>
              <a:rPr lang="nl-NL" sz="2400" b="1" dirty="0" err="1"/>
              <a:t>R</a:t>
            </a:r>
            <a:r>
              <a:rPr lang="nl-NL" sz="2400" dirty="0" err="1"/>
              <a:t>boord</a:t>
            </a:r>
            <a:endParaRPr lang="nl-NL" sz="24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DF133F6-5893-1C92-3E29-2D77D6EF24FC}"/>
              </a:ext>
            </a:extLst>
          </p:cNvPr>
          <p:cNvSpPr txBox="1"/>
          <p:nvPr/>
        </p:nvSpPr>
        <p:spPr>
          <a:xfrm>
            <a:off x="6469227" y="3973760"/>
            <a:ext cx="1767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Links</a:t>
            </a:r>
            <a:br>
              <a:rPr lang="nl-NL" sz="2400" dirty="0"/>
            </a:br>
            <a:r>
              <a:rPr lang="nl-NL" sz="2400" dirty="0"/>
              <a:t>Bakboord</a:t>
            </a:r>
          </a:p>
        </p:txBody>
      </p:sp>
    </p:spTree>
    <p:extLst>
      <p:ext uri="{BB962C8B-B14F-4D97-AF65-F5344CB8AC3E}">
        <p14:creationId xmlns:p14="http://schemas.microsoft.com/office/powerpoint/2010/main" val="19667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E54DA6-03C7-F3C3-09F3-BEA9BF332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495" y="222447"/>
            <a:ext cx="736600" cy="10287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EE62F-81C6-E2D3-B565-EF2FB4F47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583" y="1828895"/>
            <a:ext cx="1506458" cy="11777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27A32B6-0440-641C-417D-A62B8BF0D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65996">
            <a:off x="4636433" y="3885281"/>
            <a:ext cx="934721" cy="149555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EBD0F71-FCC8-1922-7FB5-92D8F118A9DF}"/>
              </a:ext>
            </a:extLst>
          </p:cNvPr>
          <p:cNvSpPr txBox="1"/>
          <p:nvPr/>
        </p:nvSpPr>
        <p:spPr>
          <a:xfrm>
            <a:off x="4101874" y="5530882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Stuurboord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CFD89F7-3C23-00E0-A58E-D3AA044F32F4}"/>
              </a:ext>
            </a:extLst>
          </p:cNvPr>
          <p:cNvSpPr txBox="1"/>
          <p:nvPr/>
        </p:nvSpPr>
        <p:spPr>
          <a:xfrm>
            <a:off x="7265583" y="3194326"/>
            <a:ext cx="171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Bakboord</a:t>
            </a:r>
          </a:p>
        </p:txBody>
      </p:sp>
      <p:pic>
        <p:nvPicPr>
          <p:cNvPr id="13" name="Graphic 12" descr="Vinkje met effen opvulling">
            <a:extLst>
              <a:ext uri="{FF2B5EF4-FFF2-40B4-BE49-F238E27FC236}">
                <a16:creationId xmlns:a16="http://schemas.microsoft.com/office/drawing/2014/main" id="{D8808C49-985A-EFD0-6AB1-AF7EDDC6E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2041" y="2473059"/>
            <a:ext cx="914400" cy="9144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403FAC6-8CF0-9D60-F6CC-205E85A8B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6980" flipH="1">
            <a:off x="4451407" y="1040270"/>
            <a:ext cx="1534998" cy="117777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708D166-9A9C-9BEE-13BA-0F9DA6B1B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63295" flipH="1">
            <a:off x="7137543" y="3614044"/>
            <a:ext cx="899271" cy="149555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C8BC235-027F-CAEA-7F2D-1C7AE3538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856119">
            <a:off x="3551997" y="2995154"/>
            <a:ext cx="1328386" cy="270180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92876827-F74D-0827-C4A6-75D8E19F1071}"/>
              </a:ext>
            </a:extLst>
          </p:cNvPr>
          <p:cNvSpPr txBox="1"/>
          <p:nvPr/>
        </p:nvSpPr>
        <p:spPr>
          <a:xfrm rot="20631396">
            <a:off x="3135312" y="3524863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Vissersboot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2C2CF9C-CF83-F068-68D0-98D3ACC8A148}"/>
              </a:ext>
            </a:extLst>
          </p:cNvPr>
          <p:cNvSpPr txBox="1"/>
          <p:nvPr/>
        </p:nvSpPr>
        <p:spPr>
          <a:xfrm>
            <a:off x="5805517" y="154022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4C70601-C058-14C6-FE63-49A0C4E6DA76}"/>
              </a:ext>
            </a:extLst>
          </p:cNvPr>
          <p:cNvSpPr txBox="1"/>
          <p:nvPr/>
        </p:nvSpPr>
        <p:spPr>
          <a:xfrm>
            <a:off x="8335392" y="476342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8321FC2-69CE-AB05-8293-F3CE568452AD}"/>
              </a:ext>
            </a:extLst>
          </p:cNvPr>
          <p:cNvSpPr txBox="1"/>
          <p:nvPr/>
        </p:nvSpPr>
        <p:spPr>
          <a:xfrm>
            <a:off x="4101874" y="4948092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1.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CFE807D-D0CF-53C9-1BFC-F347A69E6CCB}"/>
              </a:ext>
            </a:extLst>
          </p:cNvPr>
          <p:cNvSpPr txBox="1"/>
          <p:nvPr/>
        </p:nvSpPr>
        <p:spPr>
          <a:xfrm>
            <a:off x="7587178" y="5132758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2.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B25CDF0-19E9-A5D5-F0C2-D5E93A3645A5}"/>
              </a:ext>
            </a:extLst>
          </p:cNvPr>
          <p:cNvSpPr txBox="1"/>
          <p:nvPr/>
        </p:nvSpPr>
        <p:spPr>
          <a:xfrm>
            <a:off x="4478900" y="2138766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3.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EEEDDB64-A5F3-07E1-912A-A642FFD22C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919104">
            <a:off x="4729630" y="3784794"/>
            <a:ext cx="930869" cy="148939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937AFAAF-3782-6C59-3E29-6F90DEAEC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98207" flipH="1">
            <a:off x="4577025" y="2056452"/>
            <a:ext cx="1479061" cy="114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E30886-05F9-4600-87C6-A496E250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E3D100-B353-443A-A394-8F226FEE7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04B277-A9C3-4AA1-A0A0-C6D9B50C8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911518-8CE1-4410-806E-3CD2DE1C5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A3DC92-72B1-41C6-A069-B27430DA3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48621D-BAC3-4AD3-8A23-B6328BDDA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E8E1843-4729-4C56-A855-B13ECCBDE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877DF2C-ED50-4DF6-9732-7A6201BC1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BE473F5-80D8-4045-AED0-28266B6C8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0AD6D1E-69C6-2B51-48EC-944BA474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nl-NL" sz="3200" dirty="0">
                <a:solidFill>
                  <a:srgbClr val="EBEBEB"/>
                </a:solidFill>
              </a:rPr>
              <a:t>Loef wijkt voor lij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F21A50-94A3-7CF2-ED05-69E2B1FA5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478" y="101903"/>
            <a:ext cx="736600" cy="10287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34B427-D435-F52B-CA93-64532801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34842">
            <a:off x="6973686" y="4090175"/>
            <a:ext cx="697531" cy="11160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7FFA8A-3E3F-3019-AC96-76A4204CA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0449" flipH="1">
            <a:off x="6589356" y="2127838"/>
            <a:ext cx="1183356" cy="85696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F9896FF-6D8E-E20E-72F5-6B25992D760C}"/>
              </a:ext>
            </a:extLst>
          </p:cNvPr>
          <p:cNvSpPr txBox="1"/>
          <p:nvPr/>
        </p:nvSpPr>
        <p:spPr>
          <a:xfrm>
            <a:off x="7801517" y="4463534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Heeft voorrang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2D6F02C-CAAA-9EDE-E71E-56279001076E}"/>
              </a:ext>
            </a:extLst>
          </p:cNvPr>
          <p:cNvSpPr txBox="1"/>
          <p:nvPr/>
        </p:nvSpPr>
        <p:spPr>
          <a:xfrm>
            <a:off x="7801517" y="2556321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Moet wijken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3B9DCE28-887B-A1C0-F0E8-FFFA7CD5C2A2}"/>
                  </a:ext>
                </a:extLst>
              </p14:cNvPr>
              <p14:cNvContentPartPr/>
              <p14:nvPr/>
            </p14:nvContentPartPr>
            <p14:xfrm>
              <a:off x="4818893" y="3714035"/>
              <a:ext cx="7421760" cy="313056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3B9DCE28-887B-A1C0-F0E8-FFFA7CD5C2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6573" y="3692075"/>
                <a:ext cx="7466040" cy="31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110174C1-0AE1-0E65-6CC9-72542E21BEF0}"/>
                  </a:ext>
                </a:extLst>
              </p14:cNvPr>
              <p14:cNvContentPartPr/>
              <p14:nvPr/>
            </p14:nvContentPartPr>
            <p14:xfrm>
              <a:off x="216293" y="-489325"/>
              <a:ext cx="360" cy="360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110174C1-0AE1-0E65-6CC9-72542E21BE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0173" y="-495445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ep 29">
            <a:extLst>
              <a:ext uri="{FF2B5EF4-FFF2-40B4-BE49-F238E27FC236}">
                <a16:creationId xmlns:a16="http://schemas.microsoft.com/office/drawing/2014/main" id="{C256CEE3-48EB-6C21-727E-470941B3DCF6}"/>
              </a:ext>
            </a:extLst>
          </p:cNvPr>
          <p:cNvGrpSpPr/>
          <p:nvPr/>
        </p:nvGrpSpPr>
        <p:grpSpPr>
          <a:xfrm>
            <a:off x="6880613" y="6444275"/>
            <a:ext cx="242280" cy="316440"/>
            <a:chOff x="6880613" y="6444275"/>
            <a:chExt cx="24228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F1A701C1-9601-0940-87F4-D475BF9F619C}"/>
                    </a:ext>
                  </a:extLst>
                </p14:cNvPr>
                <p14:cNvContentPartPr/>
                <p14:nvPr/>
              </p14:nvContentPartPr>
              <p14:xfrm>
                <a:off x="6880613" y="6560195"/>
                <a:ext cx="89280" cy="165600"/>
              </p14:xfrm>
            </p:contentPart>
          </mc:Choice>
          <mc:Fallback xmlns="">
            <p:pic>
              <p:nvPicPr>
                <p:cNvPr id="24" name="Inkt 23">
                  <a:extLst>
                    <a:ext uri="{FF2B5EF4-FFF2-40B4-BE49-F238E27FC236}">
                      <a16:creationId xmlns:a16="http://schemas.microsoft.com/office/drawing/2014/main" id="{F1A701C1-9601-0940-87F4-D475BF9F619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74493" y="6554075"/>
                  <a:ext cx="1015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036576C0-AA3B-027A-191A-A1706B957A6B}"/>
                    </a:ext>
                  </a:extLst>
                </p14:cNvPr>
                <p14:cNvContentPartPr/>
                <p14:nvPr/>
              </p14:nvContentPartPr>
              <p14:xfrm>
                <a:off x="7037933" y="6444275"/>
                <a:ext cx="63360" cy="286200"/>
              </p14:xfrm>
            </p:contentPart>
          </mc:Choice>
          <mc:Fallback xmlns=""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036576C0-AA3B-027A-191A-A1706B957A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31813" y="6438155"/>
                  <a:ext cx="75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Inkt 27">
                  <a:extLst>
                    <a:ext uri="{FF2B5EF4-FFF2-40B4-BE49-F238E27FC236}">
                      <a16:creationId xmlns:a16="http://schemas.microsoft.com/office/drawing/2014/main" id="{F8188DC5-7992-3CE3-DD05-EEC8F8D4738B}"/>
                    </a:ext>
                  </a:extLst>
                </p14:cNvPr>
                <p14:cNvContentPartPr/>
                <p14:nvPr/>
              </p14:nvContentPartPr>
              <p14:xfrm>
                <a:off x="7091213" y="6652355"/>
                <a:ext cx="31680" cy="108360"/>
              </p14:xfrm>
            </p:contentPart>
          </mc:Choice>
          <mc:Fallback xmlns="">
            <p:pic>
              <p:nvPicPr>
                <p:cNvPr id="28" name="Inkt 27">
                  <a:extLst>
                    <a:ext uri="{FF2B5EF4-FFF2-40B4-BE49-F238E27FC236}">
                      <a16:creationId xmlns:a16="http://schemas.microsoft.com/office/drawing/2014/main" id="{F8188DC5-7992-3CE3-DD05-EEC8F8D4738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85093" y="6646235"/>
                  <a:ext cx="43920" cy="12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A0239E73-3D01-ECBD-CB8D-24CDF84D7A75}"/>
              </a:ext>
            </a:extLst>
          </p:cNvPr>
          <p:cNvGrpSpPr/>
          <p:nvPr/>
        </p:nvGrpSpPr>
        <p:grpSpPr>
          <a:xfrm>
            <a:off x="8666213" y="6440315"/>
            <a:ext cx="172800" cy="298800"/>
            <a:chOff x="8666213" y="6440315"/>
            <a:chExt cx="17280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" name="Inkt 30">
                  <a:extLst>
                    <a:ext uri="{FF2B5EF4-FFF2-40B4-BE49-F238E27FC236}">
                      <a16:creationId xmlns:a16="http://schemas.microsoft.com/office/drawing/2014/main" id="{0D6AE641-9F87-ACAC-A93A-AACECB4A5809}"/>
                    </a:ext>
                  </a:extLst>
                </p14:cNvPr>
                <p14:cNvContentPartPr/>
                <p14:nvPr/>
              </p14:nvContentPartPr>
              <p14:xfrm>
                <a:off x="8666213" y="6594035"/>
                <a:ext cx="38520" cy="101880"/>
              </p14:xfrm>
            </p:contentPart>
          </mc:Choice>
          <mc:Fallback xmlns="">
            <p:pic>
              <p:nvPicPr>
                <p:cNvPr id="31" name="Inkt 30">
                  <a:extLst>
                    <a:ext uri="{FF2B5EF4-FFF2-40B4-BE49-F238E27FC236}">
                      <a16:creationId xmlns:a16="http://schemas.microsoft.com/office/drawing/2014/main" id="{0D6AE641-9F87-ACAC-A93A-AACECB4A580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60093" y="6587915"/>
                  <a:ext cx="507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2" name="Inkt 31">
                  <a:extLst>
                    <a:ext uri="{FF2B5EF4-FFF2-40B4-BE49-F238E27FC236}">
                      <a16:creationId xmlns:a16="http://schemas.microsoft.com/office/drawing/2014/main" id="{38EA7EDF-6BA8-69F7-D910-131C6F41D706}"/>
                    </a:ext>
                  </a:extLst>
                </p14:cNvPr>
                <p14:cNvContentPartPr/>
                <p14:nvPr/>
              </p14:nvContentPartPr>
              <p14:xfrm>
                <a:off x="8728853" y="6440315"/>
                <a:ext cx="32040" cy="292320"/>
              </p14:xfrm>
            </p:contentPart>
          </mc:Choice>
          <mc:Fallback xmlns="">
            <p:pic>
              <p:nvPicPr>
                <p:cNvPr id="32" name="Inkt 31">
                  <a:extLst>
                    <a:ext uri="{FF2B5EF4-FFF2-40B4-BE49-F238E27FC236}">
                      <a16:creationId xmlns:a16="http://schemas.microsoft.com/office/drawing/2014/main" id="{38EA7EDF-6BA8-69F7-D910-131C6F41D70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722733" y="6434195"/>
                  <a:ext cx="442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5" name="Inkt 34">
                  <a:extLst>
                    <a:ext uri="{FF2B5EF4-FFF2-40B4-BE49-F238E27FC236}">
                      <a16:creationId xmlns:a16="http://schemas.microsoft.com/office/drawing/2014/main" id="{4A836293-CB62-7EC3-9948-7196DB9B1963}"/>
                    </a:ext>
                  </a:extLst>
                </p14:cNvPr>
                <p14:cNvContentPartPr/>
                <p14:nvPr/>
              </p14:nvContentPartPr>
              <p14:xfrm>
                <a:off x="8819933" y="6630755"/>
                <a:ext cx="19080" cy="108360"/>
              </p14:xfrm>
            </p:contentPart>
          </mc:Choice>
          <mc:Fallback xmlns="">
            <p:pic>
              <p:nvPicPr>
                <p:cNvPr id="35" name="Inkt 34">
                  <a:extLst>
                    <a:ext uri="{FF2B5EF4-FFF2-40B4-BE49-F238E27FC236}">
                      <a16:creationId xmlns:a16="http://schemas.microsoft.com/office/drawing/2014/main" id="{4A836293-CB62-7EC3-9948-7196DB9B196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13813" y="6624635"/>
                  <a:ext cx="31320" cy="12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2ED25B18-B7BB-F725-F86D-219AF28A4938}"/>
              </a:ext>
            </a:extLst>
          </p:cNvPr>
          <p:cNvGrpSpPr/>
          <p:nvPr/>
        </p:nvGrpSpPr>
        <p:grpSpPr>
          <a:xfrm>
            <a:off x="10416173" y="5940275"/>
            <a:ext cx="224640" cy="298800"/>
            <a:chOff x="10416173" y="5940275"/>
            <a:chExt cx="22464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8" name="Inkt 37">
                  <a:extLst>
                    <a:ext uri="{FF2B5EF4-FFF2-40B4-BE49-F238E27FC236}">
                      <a16:creationId xmlns:a16="http://schemas.microsoft.com/office/drawing/2014/main" id="{6AF5DD0D-54B6-5BC8-E509-DC58124C0BDD}"/>
                    </a:ext>
                  </a:extLst>
                </p14:cNvPr>
                <p14:cNvContentPartPr/>
                <p14:nvPr/>
              </p14:nvContentPartPr>
              <p14:xfrm>
                <a:off x="10416173" y="6094355"/>
                <a:ext cx="73800" cy="102240"/>
              </p14:xfrm>
            </p:contentPart>
          </mc:Choice>
          <mc:Fallback xmlns="">
            <p:pic>
              <p:nvPicPr>
                <p:cNvPr id="38" name="Inkt 37">
                  <a:extLst>
                    <a:ext uri="{FF2B5EF4-FFF2-40B4-BE49-F238E27FC236}">
                      <a16:creationId xmlns:a16="http://schemas.microsoft.com/office/drawing/2014/main" id="{6AF5DD0D-54B6-5BC8-E509-DC58124C0BD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410053" y="6088235"/>
                  <a:ext cx="860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Inkt 38">
                  <a:extLst>
                    <a:ext uri="{FF2B5EF4-FFF2-40B4-BE49-F238E27FC236}">
                      <a16:creationId xmlns:a16="http://schemas.microsoft.com/office/drawing/2014/main" id="{7409DDD4-6BC6-C071-A0E0-8CA6299021FF}"/>
                    </a:ext>
                  </a:extLst>
                </p14:cNvPr>
                <p14:cNvContentPartPr/>
                <p14:nvPr/>
              </p14:nvContentPartPr>
              <p14:xfrm>
                <a:off x="10516613" y="5940275"/>
                <a:ext cx="38520" cy="298800"/>
              </p14:xfrm>
            </p:contentPart>
          </mc:Choice>
          <mc:Fallback xmlns="">
            <p:pic>
              <p:nvPicPr>
                <p:cNvPr id="39" name="Inkt 38">
                  <a:extLst>
                    <a:ext uri="{FF2B5EF4-FFF2-40B4-BE49-F238E27FC236}">
                      <a16:creationId xmlns:a16="http://schemas.microsoft.com/office/drawing/2014/main" id="{7409DDD4-6BC6-C071-A0E0-8CA6299021F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510493" y="5934155"/>
                  <a:ext cx="507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856DC539-7928-5299-970A-CA3C67A98AAE}"/>
                    </a:ext>
                  </a:extLst>
                </p14:cNvPr>
                <p14:cNvContentPartPr/>
                <p14:nvPr/>
              </p14:nvContentPartPr>
              <p14:xfrm>
                <a:off x="10621733" y="6128195"/>
                <a:ext cx="19080" cy="108360"/>
              </p14:xfrm>
            </p:contentPart>
          </mc:Choice>
          <mc:Fallback xmlns="">
            <p:pic>
              <p:nvPicPr>
                <p:cNvPr id="42" name="Inkt 41">
                  <a:extLst>
                    <a:ext uri="{FF2B5EF4-FFF2-40B4-BE49-F238E27FC236}">
                      <a16:creationId xmlns:a16="http://schemas.microsoft.com/office/drawing/2014/main" id="{856DC539-7928-5299-970A-CA3C67A98AA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615613" y="6122075"/>
                  <a:ext cx="31320" cy="12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4D512EBD-7CA1-BFCE-CBD3-112AC2B645BF}"/>
              </a:ext>
            </a:extLst>
          </p:cNvPr>
          <p:cNvGrpSpPr/>
          <p:nvPr/>
        </p:nvGrpSpPr>
        <p:grpSpPr>
          <a:xfrm>
            <a:off x="11586533" y="5190395"/>
            <a:ext cx="192240" cy="254880"/>
            <a:chOff x="11586533" y="5190395"/>
            <a:chExt cx="19224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2FF71D65-C3A3-560D-1D94-2C6F239310D2}"/>
                    </a:ext>
                  </a:extLst>
                </p14:cNvPr>
                <p14:cNvContentPartPr/>
                <p14:nvPr/>
              </p14:nvContentPartPr>
              <p14:xfrm>
                <a:off x="11586533" y="5337275"/>
                <a:ext cx="32040" cy="89280"/>
              </p14:xfrm>
            </p:contentPart>
          </mc:Choice>
          <mc:Fallback xmlns="">
            <p:pic>
              <p:nvPicPr>
                <p:cNvPr id="45" name="Inkt 44">
                  <a:extLst>
                    <a:ext uri="{FF2B5EF4-FFF2-40B4-BE49-F238E27FC236}">
                      <a16:creationId xmlns:a16="http://schemas.microsoft.com/office/drawing/2014/main" id="{2FF71D65-C3A3-560D-1D94-2C6F239310D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580413" y="5331155"/>
                  <a:ext cx="442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6" name="Inkt 45">
                  <a:extLst>
                    <a:ext uri="{FF2B5EF4-FFF2-40B4-BE49-F238E27FC236}">
                      <a16:creationId xmlns:a16="http://schemas.microsoft.com/office/drawing/2014/main" id="{2413C67B-36FD-39EF-4100-0A28B9F1B455}"/>
                    </a:ext>
                  </a:extLst>
                </p14:cNvPr>
                <p14:cNvContentPartPr/>
                <p14:nvPr/>
              </p14:nvContentPartPr>
              <p14:xfrm>
                <a:off x="11687333" y="5190395"/>
                <a:ext cx="19440" cy="241560"/>
              </p14:xfrm>
            </p:contentPart>
          </mc:Choice>
          <mc:Fallback xmlns="">
            <p:pic>
              <p:nvPicPr>
                <p:cNvPr id="46" name="Inkt 45">
                  <a:extLst>
                    <a:ext uri="{FF2B5EF4-FFF2-40B4-BE49-F238E27FC236}">
                      <a16:creationId xmlns:a16="http://schemas.microsoft.com/office/drawing/2014/main" id="{2413C67B-36FD-39EF-4100-0A28B9F1B45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681213" y="5184275"/>
                  <a:ext cx="316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9" name="Inkt 48">
                  <a:extLst>
                    <a:ext uri="{FF2B5EF4-FFF2-40B4-BE49-F238E27FC236}">
                      <a16:creationId xmlns:a16="http://schemas.microsoft.com/office/drawing/2014/main" id="{11988714-AA58-2CC2-C165-CC979469A96F}"/>
                    </a:ext>
                  </a:extLst>
                </p14:cNvPr>
                <p14:cNvContentPartPr/>
                <p14:nvPr/>
              </p14:nvContentPartPr>
              <p14:xfrm>
                <a:off x="11753213" y="5381195"/>
                <a:ext cx="25560" cy="64080"/>
              </p14:xfrm>
            </p:contentPart>
          </mc:Choice>
          <mc:Fallback xmlns="">
            <p:pic>
              <p:nvPicPr>
                <p:cNvPr id="49" name="Inkt 48">
                  <a:extLst>
                    <a:ext uri="{FF2B5EF4-FFF2-40B4-BE49-F238E27FC236}">
                      <a16:creationId xmlns:a16="http://schemas.microsoft.com/office/drawing/2014/main" id="{11988714-AA58-2CC2-C165-CC979469A9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747093" y="5375075"/>
                  <a:ext cx="37800" cy="76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639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-directiekamer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-directiekamer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directiekamer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252</TotalTime>
  <Words>311</Words>
  <Application>Microsoft Macintosh PowerPoint</Application>
  <PresentationFormat>Breedbeeld</PresentationFormat>
  <Paragraphs>90</Paragraphs>
  <Slides>20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Aptos</vt:lpstr>
      <vt:lpstr>Century Gothic</vt:lpstr>
      <vt:lpstr>Wingdings 3</vt:lpstr>
      <vt:lpstr>Ion-directiekamer</vt:lpstr>
      <vt:lpstr>BPR  BinnenvaartPolitieRegelement</vt:lpstr>
      <vt:lpstr>Wat gaan we doen vandaag</vt:lpstr>
      <vt:lpstr>Welke regels kennen jullie?</vt:lpstr>
      <vt:lpstr>De voorrangsregels op een rijtje</vt:lpstr>
      <vt:lpstr>Type boten</vt:lpstr>
      <vt:lpstr>PowerPoint-presentatie</vt:lpstr>
      <vt:lpstr>Bakboord voor Stuurboord</vt:lpstr>
      <vt:lpstr>PowerPoint-presentatie</vt:lpstr>
      <vt:lpstr>Loef wijkt voor lij</vt:lpstr>
      <vt:lpstr>PowerPoint-presentatie</vt:lpstr>
      <vt:lpstr>De voorrangsregels op een rijtje</vt:lpstr>
      <vt:lpstr>Stuurboordswal</vt:lpstr>
      <vt:lpstr>Oploper wijkt</vt:lpstr>
      <vt:lpstr>Oploper wijkt</vt:lpstr>
      <vt:lpstr>Goed zeemansschap</vt:lpstr>
      <vt:lpstr>Bedankt voor  jullie aandacht</vt:lpstr>
      <vt:lpstr>Engtes</vt:lpstr>
      <vt:lpstr>PowerPoint-presentatie</vt:lpstr>
      <vt:lpstr>PowerPoint-presentatie</vt:lpstr>
      <vt:lpstr>Engtes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Felix Levelt (23082372)</dc:creator>
  <cp:lastModifiedBy>Felix Levelt (23082372)</cp:lastModifiedBy>
  <cp:revision>3</cp:revision>
  <dcterms:created xsi:type="dcterms:W3CDTF">2024-11-21T19:20:44Z</dcterms:created>
  <dcterms:modified xsi:type="dcterms:W3CDTF">2024-12-11T20:13:58Z</dcterms:modified>
</cp:coreProperties>
</file>