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Aharoni" panose="02010803020104030203" pitchFamily="2" charset="-79"/>
      <p:bold r:id="rId31"/>
    </p:embeddedFont>
    <p:embeddedFont>
      <p:font typeface="Lato" panose="020F0502020204030203" pitchFamily="34" charset="0"/>
      <p:regular r:id="rId32"/>
      <p:bold r:id="rId33"/>
      <p:italic r:id="rId34"/>
      <p:boldItalic r:id="rId35"/>
    </p:embeddedFont>
    <p:embeddedFont>
      <p:font typeface="Noto Sans Symbols" pitchFamily="2" charset="0"/>
      <p:regular r:id="rId36"/>
      <p:bold r:id="rId37"/>
    </p:embeddedFont>
    <p:embeddedFont>
      <p:font typeface="Raleway" pitchFamily="2" charset="77"/>
      <p:regular r:id="rId38"/>
      <p:bold r:id="rId39"/>
      <p:italic r:id="rId40"/>
      <p:boldItalic r:id="rId41"/>
    </p:embeddedFont>
    <p:embeddedFont>
      <p:font typeface="Trebuchet MS" panose="020B0703020202090204" pitchFamily="34" charset="0"/>
      <p:regular r:id="rId42"/>
      <p:bold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6" roundtripDataSignature="AMtx7mge4DPIYWniTSEXdEIY9jghEfaE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DB805-D2F6-6CE7-9F8A-D18A7C59B1E3}" v="4" dt="2025-01-08T20:36:48.829"/>
    <p1510:client id="{441F8FFC-2A44-9045-BA30-7BB260370C55}" v="313" dt="2025-01-08T21:47:05.830"/>
    <p1510:client id="{47E03676-01D2-42CB-A535-6AC6589C689E}" v="2" dt="2025-01-08T20:29:37.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9"/>
    <p:restoredTop sz="94665"/>
  </p:normalViewPr>
  <p:slideViewPr>
    <p:cSldViewPr snapToGrid="0">
      <p:cViewPr>
        <p:scale>
          <a:sx n="85" d="100"/>
          <a:sy n="85" d="100"/>
        </p:scale>
        <p:origin x="14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10.568"/>
    </inkml:context>
    <inkml:brush xml:id="br0">
      <inkml:brushProperty name="width" value="0.1" units="cm"/>
      <inkml:brushProperty name="height" value="0.1" units="cm"/>
      <inkml:brushProperty name="color" value="#008C3A"/>
    </inkml:brush>
  </inkml:definitions>
  <inkml:trace contextRef="#ctx0" brushRef="#br0">494 1104 24575,'-3'82'0,"0"0"0,-6 8 0,-4-17 0,-5-45 0,-10 19 0,20-32 0,-5 0 0,5 0 0,-8 0 0,8 0 0,-6 0 0,6 0 0,-8 1 0,0-1 0,1 0 0,6 1 0,-5-1 0,6 0 0,-1 1 0,-5-1 0,13 0 0,-13 1 0,12-2 0,-11-5 0,11 4 0,-11-5 0,4 8 0,-6-1 0,6 0 0,-5 1 0,12-1 0,-5 0 0,0-6 0,6 4 0,-6-6 0,7 8 0,-8 8 0,6-5 0,-14 15 0,5 4 0,-7 1 0,-2 19 0,2-19 0,7 8 0,-3-19 0,12-3 0,-5-9 0,7 1 0,0-1 0,0-1 0,0 1 0,6-8 0,-4 6 0,10-11 0,3 11 0,2-5 0,4 1 0,-7 4 0,1-12 0,-7 13 0,5-12 0,-4 11 0,6-11 0,0 12 0,-1-13 0,1 13 0,0-12 0,1 5 0,-8-1 0,6-4 0,-6 5 0,7-1 0,0 2 0,-1 0 0,1-2 0,-1 1 0,1-6 0,-1 6 0,-6-1 0,4-4 0,-4 11 0,6-5 0,-7 6 0,6-7 0,-11 6 0,11-5 0,-12 7 0,12-7 0,-11 6 0,12-12 0,-13 11 0,13-4 0,-12 6 0,11 0 0,-11 0 0,12-7 0,-13 6 0,6-6 0,-7 7 0,0 0 0,6-7 0,-4 6 0,4-6 0,-6 6 0,7 0 0,-6 1 0,6-1 0,-1 0 0,-5 1 0,6-1 0,-7 1 0,7 0 0,-6-1 0,6 1 0,-7 0 0,0 0 0,0 1 0,0-1 0,7 0 0,-5 1 0,4-1 0,-6 0 0,0 1 0,0-1 0,0 0 0,7 1 0,-5-1 0,5 9 0,-7-6 0,8 15 0,-6-16 0,13 16 0,-13-7 0,6 1 0,0 6 0,-6-16 0,12 7 0,-12-8 0,11-1 0,-5-7 0,6-2 0,0-6 0,1 7 0,-1 2 0,2-1 0,-1 6 0,0-12 0,1 11 0,8-3 0,-7 5 0,8-5 0,-10-3 0,0-1 0,1-4 0,-1 5 0,0-7 0,1 0 0,-1 0 0,0 0 0,1 0 0,-1 0 0,0 0 0,1 0 0,-1 0 0,0 0 0,1 7 0,6-6 0,-5 6 0,5-7 0,-7 0 0,0 0 0,0 0 0,-1 0 0,0 0 0,0 0 0,1 0 0,0 0 0,0 0 0,0 0 0,0 0 0,-1 0 0,1 0 0,0 0 0,1 0 0,-1 0 0,0 0 0,1 0 0,-1 0 0,0 0 0,0 0 0,0 0 0,0 7 0,0-5 0,1 5 0,-1-1 0,0-4 0,1 5 0,-1 0 0,0-6 0,1 6 0,-1-7 0,0 7 0,1-5 0,-1 11 0,0-4 0,1-1 0,8 7 0,9-5 0,-5 6 0,2 1 0,-14-9 0,-1 6 0,0-12 0,1 11 0,-1-11 0,0 12 0,1-6 0,8 8 0,2 1 0,9 1 0,0-1 0,1 1 0,-1-1 0,14 8 0,-11-6 0,2-2 0,-16-10 0,-8-7 0,-1 0 0,0 7 0,1-5 0,6 12 0,4-13 0,7 6 0,2 1 0,0-6 0,0 14 0,1-14 0,-1 5 0,0-7 0,11 0 0,3 0 0,0 0 0,8 0 0,-8 0 0,0 0 0,-3 0 0,-10 0 0,-1 0 0,0 0 0,-9 0 0,14 0 0,-12 0 0,14 0 0,4 9 0,-8-7 0,8 7 0,-11-9 0,0 0 0,0 0 0,0 0 0,-8 0 0,6 0 0,-7 0 0,1 0 0,-3 0 0,0 0 0,-7 0 0,16 0 0,0 0 0,4 0 0,-3 0 0,-1 0 0,-7 0 0,9 0 0,0 0 0,0 0 0,1 0 0,-1 0 0,0 0 0,0 0 0,0 0 0,-8 0 0,21 0 0,-17 0 0,11 0 0,-10 0 0,-14 0 0,15 0 0,-15 0 0,15 0 0,-16 0 0,16 0 0,-15 0 0,15 0 0,-7 0 0,9 0 0,0 0 0,0 0 0,12 0 0,-9 0 0,8 0 0,-11 0 0,11 0 0,-8 0 0,8 0 0,-11 0 0,1 0 0,-1 0 0,-9 0 0,7 0 0,-15 0 0,6 0 0,0 0 0,-6 0 0,6 0 0,-9 0 0,0 0 0,0 0 0,0 0 0,0 0 0,-1 0 0,11 0 0,-8 0 0,16 0 0,-7 0 0,10 0 0,-1-8 0,-9 6 0,-2-13 0,-8 14 0,-1-6 0,0 7 0,1 0 0,-1 0 0,-6-7 0,4 6 0,4-6 0,9-1 0,0 6 0,7-13 0,-15 13 0,26-6 0,-15 8 0,17-8 0,-11 6 0,0-6 0,-8 8 0,-3 0 0,-9 0 0,0 0 0,-6-7 0,5 5 0,-13-11 0,12 5 0,-5 1 0,7 1 0,9-2 0,2 6 0,10-6 0,-10 8 0,-2 0 0,-9-7 0,1 5 0,-1-5 0,9-1 0,3 6 0,8-13 0,0 5 0,-9 0 0,-1-5 0,-1 13 0,13-14 0,1 6 0,-1-1 0,-4-5 0,-15 14 0,6-12 0,-9 12 0,1-5 0,-8 0 0,5 5 0,-12-11 0,5 6 0,0-1 0,3-5 0,14 4 0,-5-7 0,15 6 0,-7-12 0,9 10 0,0-14 0,1 8 0,-10 2 0,7 6 0,-16-4 0,7 13 0,-9-6 0,-7 0 0,-1 0 0,-1-9 0,12 9 0,-1-7 0,7 5 0,29-30 0,-22 11 0,23-6 0,-31 13 0,-9 13 0,-5-7 0,5-9 0,-5 7 0,8-16 0,7 7 0,6-21 0,8-2 0,4-24 0,-2 9 0,-8 2 0,6 5 0,-18 18 0,6 2 0,-9 12 0,-9 10 0,6 6 0,-13-4 0,6 5 0,-7-12 0,8-5 0,-6-7 0,6-4 0,-1 10 0,-6 1 0,6 10 0,-7-1 0,7 1 0,-5-1 0,4 1 0,-6 0 0,0 0 0,0 0 0,0-1 0,0 1 0,0-1 0,0 1 0,0-8 0,0 6 0,0-6 0,0 8 0,0 0 0,0-1 0,0-6 0,0 5 0,0-5 0,0-2 0,0 6 0,0-6 0,0 9 0,0 0 0,0 0 0,0-1 0,0 0 0,0 1 0,0-1 0,0 1 0,0-1 0,0-8 0,0 6 0,0-6 0,0 8 0,0 1 0,0-1 0,-6 0 0,4 1 0,-12-1 0,12 1 0,-5 0 0,-1-10 0,0 8 0,-2-8 0,3 10 0,-1-10 0,0 8 0,-2-7 0,4 9 0,-1-1 0,5 1 0,-12 6 0,13-5 0,-13 6 0,12-8 0,-12 7 0,5-4 0,1 4 0,-7-15 0,6 13 0,-7-12 0,7 14 0,-5-6 0,5-1 0,-6 1 0,-1-1 0,1 1 0,0 0 0,0 0 0,-1-1 0,1 7 0,-1-4 0,1 4 0,-10-8 0,7 2 0,-6-2 0,0 0 0,6 2 0,-15-3 0,15 9 0,-6-6 0,8 7 0,0-8 0,1 8 0,-1-6 0,1 6 0,0-1 0,0-4 0,0 5 0,0-7 0,-10-2 0,8 1 0,-8 0 0,1-1 0,6 1 0,-7-9 0,9 7 0,-9-7 0,14 9 0,-12-1 0,14 9 0,-6-13 0,7 11 0,-6-5 0,13 2 0,-13 4 0,12-6 0,-12 6 0,6-5 0,-1 6 0,-4-7 0,11 0 0,-10 1 0,4-1 0,-6 1 0,-1-1 0,0 1 0,0-1 0,7 0 0,-4 1 0,10-1 0,-11 8 0,11-7 0,-11 12 0,-3-19 0,-1 11 0,-13-12 0,20 7 0,-10 0 0,18 0 0,-11 7 0,4-6 0,-6 5 0,-1 1 0,8-6 0,-6 5 0,5 0 0,-6-4 0,-10 3 0,8-6 0,-8 0 0,10 7 0,-1-5 0,0 5 0,1 1 0,-1-6 0,1 12 0,6-12 0,-5 13 0,6-13 0,-8 12 0,-8-13 0,6 6 0,-15-8 0,6 0 0,-8-1 0,-1 0 0,10 9 0,-7-7 0,15 14 0,-7-6 0,10 8 0,6-7 0,-5 5 0,6-5 0,-7 7 0,0 0 0,-1-7 0,1 6 0,-1-6 0,1 0 0,-10 5 0,7-5 0,-6 0 0,0 5 0,6-4 0,-15 6 0,15-7 0,-6 5 0,8-5 0,-8 7 0,-1 0 0,-1 0 0,3 0 0,8-7 0,-1 5 0,1-5 0,-1 7 0,1 0 0,-1 0 0,0 0 0,1-6 0,-1 4 0,-8-5 0,6 7 0,-6 0 0,-1 0 0,-1-8 0,-10 6 0,-6-6 0,5 8 0,-5 0 0,15 0 0,3 0 0,8 0 0,1 0 0,-1 0 0,0 0 0,1 0 0,-1 0 0,1 0 0,-1 0 0,1 0 0,-1 0 0,1 0 0,-10 0 0,7 0 0,-6 0 0,0 0 0,6 0 0,-7 0 0,10 0 0,-1 0 0,1 0 0,-1 0 0,-8 0 0,-3 0 0,1 0 0,-7 0 0,6 0 0,-8 8 0,8-6 0,-6 6 0,15-8 0,-6 6 0,8-4 0,0 5 0,1-7 0,-1 0 0,1 7 0,-1-5 0,1 4 0,-10 2 0,-1 2 0,-10 0 0,1 5 0,-12-4 0,18-1 0,-15 7 0,17-15 0,-8 13 0,8-13 0,-6 14 0,7-14 0,-10 14 0,1-15 0,-12 16 0,9-7 0,-24 9 0,23-10 0,-12-1 0,15 0 0,1-6 0,-1 6 0,10-1 0,-7-6 0,15 6 0,-15 1 0,6-6 0,-8 6 0,-1-8 0,1 8 0,-1-6 0,1 5 0,0-7 0,-1 0 0,1 0 0,8 0 0,-6 0 0,15 0 0,-6 0 0,-21 0 0,13 0 0,-35 0 0,29 0 0,-9 0 0,12 0 0,8 0 0,-6 0 0,15 0 0,-6 0 0,9 0 0,-8 0 0,7-7 0,-6 6 0,6-13 0,-8 12 0,-2-13 0,-1 13 0,3-6 0,-1 1 0,8-2 0,-7 0 0,9-5 0,-1 6 0,1-1 0,-1-5 0,1 12 0,-1-11 0,1 11 0,-1-12 0,0 5 0,1-6 0,-1-1 0,1 1 0,7 0 0,-5 0 0,11 0 0,-4 1 0,-1 6 0,5-5 0,-11 11 0,12-11 0,-12 11 0,4-5 0,-6 7 0,-10-7 0,8 5 0,-8-6 0,1 0 0,6 6 0,-15-6 0,15 1 0,-6 5 0,8-5 0,1 7 0,-1 0 0,-8 0 0,6 0 0,-7 0 0,10 0 0,0 0 0,0 0 0,-1 0 0,1 0 0,-1 0 0,1 0 0,-1 0 0,1 0 0,-1 0 0,0 0 0,1 0 0,-1 0 0,1 0 0,0 0 0,0 0 0,-1 0 0,1 0 0,0 0 0,0 0 0,-1 0 0,1 0 0,-1 0 0,0 0 0,1 0 0,-1 0 0,1 0 0,-1 0 0,1 0 0,-9 0 0,7 7 0,-8-5 0,1 5 0,6-1 0,-6-4 0,8 5 0,-8 1 0,7-6 0,-8 6 0,10-2 0,0-4 0,-1 5 0,1-7 0,-1 7 0,0-6 0,1 6 0,0 0 0,0-5 0,0 5 0,6-1 0,-4-4 0,4 5 0,-6 0 0,0-6 0,-1 13 0,1-12 0,0 11 0,0-12 0,0 12 0,0-11 0,7 11 0,-4-5 0,4 6 0,-6 0 0,1-1 0,-2 1 0,1-6 0,5 5 0,-4-11 0,11 11 0,-12-11 0,5 5 0,1 0 0,-6-6 0,12 13 0,-12-13 0,13 12 0,-13-12 0,13 13 0,-12-13 0,12 13 0,-12-6 0,11 7 0,-11-8 0,5 6 0,-1-5 0,-4 0 0,11 4 0,-11-10 0,11 10 0,-4-5 0,6 6 0,0 1 0,0-1 0,0 0 0,-6 1 0,4-1 0,-11-5 0,11 4 0,-4-4 0,-1 1 0,5 3 0,-4-4 0,-1-1 0,5 6 0,-4-5 0,0 1 0,4 4 0,-4-6 0,11 2 0,-3 3 0,3-4 0,1 0 0,-4 5 0,4-6 0,-6 7 0,0-1 0,0 0 0,0 1 0,0-1 0,0 0 0,0 0 0,0 0 0,6-6 0,-5 5 0,5-4 0,-6 5 0,0 0 0,7-6 0,-6 5 0,6-5 0,-7 7 0,0-1 0,5-6 0,-3 6 0,4-6 0,0 1 0,-5 4 0,5-5 0,-6 6 0,0 0 0,0-5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16.976"/>
    </inkml:context>
    <inkml:brush xml:id="br0">
      <inkml:brushProperty name="width" value="0.1" units="cm"/>
      <inkml:brushProperty name="height" value="0.1" units="cm"/>
      <inkml:brushProperty name="color" value="#008C3A"/>
    </inkml:brush>
  </inkml:definitions>
  <inkml:trace contextRef="#ctx0" brushRef="#br0">117 179 24575,'0'-10'0,"0"0"0,0 3 0,0 0 0,0 0 0,0 1 0,0-1 0,0 0 0,-3 1 0,2-1 0,-5 3 0,5-2 0,-5 2 0,2 0 0,0-3 0,-2 7 0,6-7 0,-7 6 0,3-5 0,-3 2 0,0-3 0,0 3 0,3-2 0,-2 2 0,3-3 0,-4 1 0,0-1 0,4 0 0,-4 3 0,4-2 0,-4 5 0,3-2 0,2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18.886"/>
    </inkml:context>
    <inkml:brush xml:id="br0">
      <inkml:brushProperty name="width" value="0.1" units="cm"/>
      <inkml:brushProperty name="height" value="0.1" units="cm"/>
      <inkml:brushProperty name="color" value="#008C3A"/>
    </inkml:brush>
  </inkml:definitions>
  <inkml:trace contextRef="#ctx0" brushRef="#br0">17 394 24575,'0'-15'0,"0"0"0,0-1 0,0 0 0,0-1 0,0-12 0,-8 10 0,7-13 0,-6 19 0,7-1 0,0 7 0,0 0 0,0-1 0,0 1 0,0 0 0,0 0 0,0-4 0,0 3 0,0-4 0,0 5 0,0-4 0,0 3 0,0-4 0,0 5 0,0 0 0,0 1 0,0-1 0,0 0 0,3 0 0,1 0 0,-1 0 0,3 4 0,-5-3 0,6 5 0,-7-6 0,6 7 0,-5-7 0,5 7 0,-6-6 0,6 5 0,-5-5 0,4 5 0,-1-2 0,-1 3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20.613"/>
    </inkml:context>
    <inkml:brush xml:id="br0">
      <inkml:brushProperty name="width" value="0.1" units="cm"/>
      <inkml:brushProperty name="height" value="0.1" units="cm"/>
      <inkml:brushProperty name="color" value="#008C3A"/>
    </inkml:brush>
  </inkml:definitions>
  <inkml:trace contextRef="#ctx0" brushRef="#br0">0 125 24575,'0'-9'0,"0"-1"0,0-1 0,0 3 0,0-3 0,0 4 0,0 0 0,0 0 0,3 3 0,-2-2 0,2 2 0,0 0 0,-2-2 0,5 6 0,-5-6 0,5 5 0,-5-6 0,2 4 0,0-1 0,-3-2 0,6 5 0,-5-1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22.746"/>
    </inkml:context>
    <inkml:brush xml:id="br0">
      <inkml:brushProperty name="width" value="0.1" units="cm"/>
      <inkml:brushProperty name="height" value="0.1" units="cm"/>
      <inkml:brushProperty name="color" value="#008C3A"/>
    </inkml:brush>
  </inkml:definitions>
  <inkml:trace contextRef="#ctx0" brushRef="#br0">210 809 24575,'0'-10'0,"0"-4"0,0 1 0,0-10 0,0 4 0,0-9 0,0 5 0,0 0 0,0 2 0,0 9 0,0-8 0,0 6 0,0-7 0,-3 8 0,2-7 0,-2 6 0,-1-12 0,3 8 0,-3-4 0,0 6 0,-1-12 0,0 9 0,-3-8 0,7 10 0,-7 1 0,3-12 0,-4 9 0,0-8 0,4 10 0,-2 1 0,2-6 0,-3 5 0,-1-10 0,0 9 0,0-3 0,2 9 0,2 0 0,2 5 0,0 0 0,-1 3 0,0-3 0,-3 3 0,3-7 0,-3 3 0,-1-3 0,-6-6 0,6 10 0,-2-5 0,7 12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24.965"/>
    </inkml:context>
    <inkml:brush xml:id="br0">
      <inkml:brushProperty name="width" value="0.1" units="cm"/>
      <inkml:brushProperty name="height" value="0.1" units="cm"/>
      <inkml:brushProperty name="color" value="#008C3A"/>
    </inkml:brush>
  </inkml:definitions>
  <inkml:trace contextRef="#ctx0" brushRef="#br0">0 506 24575,'0'-30'0,"0"3"0,0-2 0,0 2 0,0 4 0,0 1 0,0-7 0,0 11 0,0-6 0,0 12 0,0 0 0,0 1 0,0-1 0,0-1 0,0-2 0,0-1 0,0-1 0,0 2 0,0-1 0,0 4 0,3 0 0,-2-4 0,2 8 0,1-3 0,-4 4 0,4 0 0,-1 3 0,-3-2 0,4 2 0,-1 0 0,-2-2 0,2 2 0,0 0 0,-2-3 0,2 3 0,0 0 0,-3-2 0,6 5 0,-5-5 0,2 5 0,-3-2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27.740"/>
    </inkml:context>
    <inkml:brush xml:id="br0">
      <inkml:brushProperty name="width" value="0.1" units="cm"/>
      <inkml:brushProperty name="height" value="0.1" units="cm"/>
      <inkml:brushProperty name="color" value="#008C3A"/>
    </inkml:brush>
  </inkml:definitions>
  <inkml:trace contextRef="#ctx0" brushRef="#br0">155 228 24575,'-3'-17'0,"2"6"0,-5-4 0,0-7 0,-18-24 0,11 18 0,-11-12 0,17 36 0,4-3 0,-8-4 0,6 6 0,-3-5 0,2 9 0,2-5 0,-3 5 0,0-2 0,1 3 0,-1 0 0,4 0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30.251"/>
    </inkml:context>
    <inkml:brush xml:id="br0">
      <inkml:brushProperty name="width" value="0.1" units="cm"/>
      <inkml:brushProperty name="height" value="0.1" units="cm"/>
      <inkml:brushProperty name="color" value="#008C3A"/>
    </inkml:brush>
  </inkml:definitions>
  <inkml:trace contextRef="#ctx0" brushRef="#br0">174 213 24575,'0'-14'0,"0"1"0,0 6 0,-7-13 0,1 5 0,-1-6 0,0 9 0,6 1 0,-6 6 0,7-5 0,-7 6 0,6-3 0,-5 3 0,2-2 0,-3-2 0,0 0 0,-1-3 0,1 4 0,0 0 0,0 3 0,-1-3 0,4 3 0,-2 0 0,2 1 0,-3 3 0,0 0 0,0 0 0,0 0 0,0 0 0,0 0 0,1 0 0,2 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0:25:32.133"/>
    </inkml:context>
    <inkml:brush xml:id="br0">
      <inkml:brushProperty name="width" value="0.1" units="cm"/>
      <inkml:brushProperty name="height" value="0.1" units="cm"/>
      <inkml:brushProperty name="color" value="#008C3A"/>
    </inkml:brush>
  </inkml:definitions>
  <inkml:trace contextRef="#ctx0" brushRef="#br0">0 816 24575,'0'-10'0,"0"-4"0,0 1 0,0-3 0,0-13 0,0 10 0,0-10 0,0 1 0,0 9 0,0-9 0,0 12 0,0 0 0,0-6 0,0 5 0,0-5 0,4 10 0,-4-4 0,3-1 0,-3 3 0,0-6 0,4 8 0,-3-1 0,3-7 0,-4 6 0,0-7 0,3 8 0,-2-2 0,5 3 0,-5-5 0,6 1 0,-2 4 0,-1-4 0,3 4 0,-3-5 0,4 1 0,1 0 0,-1-1 0,0 1 0,0 4 0,-1 0 0,1 1 0,-4 3 0,2-4 0,-2 8 0,0-2 0,3 2 0,-4-3 0,4 0 0,0 0 0,1-4 0,-1 2 0,1-2 0,-1 4 0,-3 0 0,2 0 0,-2-1 0,0 1 0,-1 4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Eerst opnoemen dan toonen</a:t>
            </a:r>
            <a:endParaRPr/>
          </a:p>
          <a:p>
            <a:pPr marL="0" lvl="0" indent="0" algn="l" rtl="0">
              <a:spcBef>
                <a:spcPts val="0"/>
              </a:spcBef>
              <a:spcAft>
                <a:spcPts val="0"/>
              </a:spcAft>
              <a:buNone/>
            </a:pPr>
            <a:endParaRPr/>
          </a:p>
        </p:txBody>
      </p:sp>
      <p:sp>
        <p:nvSpPr>
          <p:cNvPr id="244" name="Google Shape;2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Vraag of ze de stappen weten en laat ze het vertellen of opschrijven</a:t>
            </a:r>
            <a:endParaRPr/>
          </a:p>
        </p:txBody>
      </p:sp>
      <p:sp>
        <p:nvSpPr>
          <p:cNvPr id="268" name="Google Shape;26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a:t>Vraag of ze de stappen weten en laat ze het vertellen of opschrijven</a:t>
            </a:r>
            <a:endParaRPr/>
          </a:p>
          <a:p>
            <a:pPr marL="0" lvl="0" indent="0" algn="l" rtl="0">
              <a:spcBef>
                <a:spcPts val="0"/>
              </a:spcBef>
              <a:spcAft>
                <a:spcPts val="0"/>
              </a:spcAft>
              <a:buNone/>
            </a:pPr>
            <a:endParaRPr/>
          </a:p>
        </p:txBody>
      </p:sp>
      <p:sp>
        <p:nvSpPr>
          <p:cNvPr id="275" name="Google Shape;27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Zorgt dat jezelf op de hoogte bent van de stappen</a:t>
            </a:r>
            <a:endParaRPr/>
          </a:p>
          <a:p>
            <a:pPr marL="228600" lvl="0" indent="-228600" algn="l" rtl="0">
              <a:spcBef>
                <a:spcPts val="0"/>
              </a:spcBef>
              <a:spcAft>
                <a:spcPts val="0"/>
              </a:spcAft>
              <a:buClr>
                <a:schemeClr val="dk1"/>
              </a:buClr>
              <a:buSzPts val="1200"/>
              <a:buFont typeface="Calibri"/>
              <a:buAutoNum type="arabicPeriod"/>
            </a:pPr>
            <a:r>
              <a:rPr lang="nl-NL"/>
              <a:t>Val af naar voor de wind</a:t>
            </a:r>
            <a:endParaRPr/>
          </a:p>
          <a:p>
            <a:pPr marL="228600" lvl="0" indent="-228600" algn="l" rtl="0">
              <a:spcBef>
                <a:spcPts val="0"/>
              </a:spcBef>
              <a:spcAft>
                <a:spcPts val="0"/>
              </a:spcAft>
              <a:buClr>
                <a:schemeClr val="dk1"/>
              </a:buClr>
              <a:buSzPts val="1200"/>
              <a:buFont typeface="Calibri"/>
              <a:buAutoNum type="arabicPeriod"/>
            </a:pPr>
            <a:r>
              <a:rPr lang="nl-NL"/>
              <a:t>Geef aan dat je gaat gijpen: Klaar voor de gijp</a:t>
            </a:r>
            <a:endParaRPr/>
          </a:p>
          <a:p>
            <a:pPr marL="228600" lvl="0" indent="-228600" algn="l" rtl="0">
              <a:spcBef>
                <a:spcPts val="0"/>
              </a:spcBef>
              <a:spcAft>
                <a:spcPts val="0"/>
              </a:spcAft>
              <a:buClr>
                <a:schemeClr val="dk1"/>
              </a:buClr>
              <a:buSzPts val="1200"/>
              <a:buFont typeface="Calibri"/>
              <a:buAutoNum type="arabicPeriod"/>
            </a:pPr>
            <a:r>
              <a:rPr lang="nl-NL"/>
              <a:t>Val verder af en kijk naar je fok(Ook op de rest van het water laten)</a:t>
            </a:r>
            <a:endParaRPr/>
          </a:p>
          <a:p>
            <a:pPr marL="228600" lvl="0" indent="-228600" algn="l" rtl="0">
              <a:spcBef>
                <a:spcPts val="0"/>
              </a:spcBef>
              <a:spcAft>
                <a:spcPts val="0"/>
              </a:spcAft>
              <a:buClr>
                <a:schemeClr val="dk1"/>
              </a:buClr>
              <a:buSzPts val="1200"/>
              <a:buFont typeface="Calibri"/>
              <a:buAutoNum type="arabicPeriod"/>
            </a:pPr>
            <a:r>
              <a:rPr lang="nl-NL"/>
              <a:t>Als je fok naar de andere kant gaat zeg je fok de loevert</a:t>
            </a:r>
            <a:endParaRPr/>
          </a:p>
          <a:p>
            <a:pPr marL="228600" lvl="0" indent="-228600" algn="l" rtl="0">
              <a:spcBef>
                <a:spcPts val="0"/>
              </a:spcBef>
              <a:spcAft>
                <a:spcPts val="0"/>
              </a:spcAft>
              <a:buClr>
                <a:schemeClr val="dk1"/>
              </a:buClr>
              <a:buSzPts val="1200"/>
              <a:buFont typeface="Calibri"/>
              <a:buAutoNum type="arabicPeriod"/>
            </a:pPr>
            <a:r>
              <a:rPr lang="nl-NL"/>
              <a:t>Val een heel klein beetje verder af en trek voorzichtig je zeil aan, niet in een keer maar gewoon aantrekken</a:t>
            </a:r>
            <a:endParaRPr/>
          </a:p>
          <a:p>
            <a:pPr marL="228600" lvl="0" indent="-228600" algn="l" rtl="0">
              <a:spcBef>
                <a:spcPts val="0"/>
              </a:spcBef>
              <a:spcAft>
                <a:spcPts val="0"/>
              </a:spcAft>
              <a:buClr>
                <a:schemeClr val="dk1"/>
              </a:buClr>
              <a:buSzPts val="1200"/>
              <a:buFont typeface="Calibri"/>
              <a:buAutoNum type="arabicPeriod"/>
            </a:pPr>
            <a:r>
              <a:rPr lang="nl-NL"/>
              <a:t>Daarna zeg je gijp!</a:t>
            </a:r>
            <a:endParaRPr/>
          </a:p>
          <a:p>
            <a:pPr marL="228600" lvl="0" indent="-228600" algn="l" rtl="0">
              <a:spcBef>
                <a:spcPts val="0"/>
              </a:spcBef>
              <a:spcAft>
                <a:spcPts val="0"/>
              </a:spcAft>
              <a:buClr>
                <a:schemeClr val="dk1"/>
              </a:buClr>
              <a:buSzPts val="1200"/>
              <a:buFont typeface="Calibri"/>
              <a:buAutoNum type="arabicPeriod"/>
            </a:pPr>
            <a:r>
              <a:rPr lang="nl-NL"/>
              <a:t>Trek hem dan rustig over en laat hem vieren</a:t>
            </a:r>
            <a:endParaRPr/>
          </a:p>
        </p:txBody>
      </p:sp>
      <p:sp>
        <p:nvSpPr>
          <p:cNvPr id="282" name="Google Shape;28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3f4a13e2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b3f4a13e2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2b3f4a13e2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A9988"/>
              </a:buClr>
              <a:buSzPts val="2800"/>
              <a:buFont typeface="Lato"/>
              <a:buChar char="●"/>
            </a:pPr>
            <a:r>
              <a:rPr lang="nl-NL" sz="1700">
                <a:solidFill>
                  <a:srgbClr val="595959"/>
                </a:solidFill>
                <a:latin typeface="Lato"/>
                <a:ea typeface="Lato"/>
                <a:cs typeface="Lato"/>
                <a:sym typeface="Lato"/>
              </a:rPr>
              <a:t>Aan het eind van de les kennen jullie een aantal belangrijke begrippen en weten jullie wat voor krachten er op een zeilboot werken.</a:t>
            </a:r>
            <a:endParaRPr sz="1700">
              <a:solidFill>
                <a:srgbClr val="595959"/>
              </a:solidFill>
              <a:latin typeface="Lato"/>
              <a:ea typeface="Lato"/>
              <a:cs typeface="Lato"/>
              <a:sym typeface="Lato"/>
            </a:endParaRPr>
          </a:p>
          <a:p>
            <a:pPr marL="228600" lvl="0" indent="-50800" algn="l" rtl="0">
              <a:lnSpc>
                <a:spcPct val="90000"/>
              </a:lnSpc>
              <a:spcBef>
                <a:spcPts val="1000"/>
              </a:spcBef>
              <a:spcAft>
                <a:spcPts val="0"/>
              </a:spcAft>
              <a:buClr>
                <a:srgbClr val="1A9988"/>
              </a:buClr>
              <a:buSzPts val="2800"/>
              <a:buFont typeface="Arial"/>
              <a:buNone/>
            </a:pPr>
            <a:endParaRPr sz="1700">
              <a:solidFill>
                <a:srgbClr val="595959"/>
              </a:solidFill>
              <a:latin typeface="Lato"/>
              <a:ea typeface="Lato"/>
              <a:cs typeface="Lato"/>
              <a:sym typeface="Lato"/>
            </a:endParaRPr>
          </a:p>
          <a:p>
            <a:pPr marL="228600" lvl="0" indent="-228600" algn="l" rtl="0">
              <a:lnSpc>
                <a:spcPct val="90000"/>
              </a:lnSpc>
              <a:spcBef>
                <a:spcPts val="1000"/>
              </a:spcBef>
              <a:spcAft>
                <a:spcPts val="0"/>
              </a:spcAft>
              <a:buClr>
                <a:srgbClr val="1A9988"/>
              </a:buClr>
              <a:buSzPts val="2800"/>
              <a:buFont typeface="Lato"/>
              <a:buChar char="●"/>
            </a:pPr>
            <a:r>
              <a:rPr lang="nl-NL" sz="1700">
                <a:solidFill>
                  <a:srgbClr val="595959"/>
                </a:solidFill>
                <a:latin typeface="Lato"/>
                <a:ea typeface="Lato"/>
                <a:cs typeface="Lato"/>
                <a:sym typeface="Lato"/>
              </a:rPr>
              <a:t>Eerst nemen we wat definities door</a:t>
            </a:r>
            <a:endParaRPr sz="1700">
              <a:solidFill>
                <a:srgbClr val="595959"/>
              </a:solidFill>
              <a:latin typeface="Lato"/>
              <a:ea typeface="Lato"/>
              <a:cs typeface="Lato"/>
              <a:sym typeface="Lato"/>
            </a:endParaRPr>
          </a:p>
          <a:p>
            <a:pPr marL="228600" lvl="0" indent="-228600" algn="l" rtl="0">
              <a:lnSpc>
                <a:spcPct val="90000"/>
              </a:lnSpc>
              <a:spcBef>
                <a:spcPts val="1000"/>
              </a:spcBef>
              <a:spcAft>
                <a:spcPts val="0"/>
              </a:spcAft>
              <a:buClr>
                <a:srgbClr val="1A9988"/>
              </a:buClr>
              <a:buSzPts val="2800"/>
              <a:buFont typeface="Lato"/>
              <a:buChar char="●"/>
            </a:pPr>
            <a:r>
              <a:rPr lang="nl-NL" sz="1700">
                <a:solidFill>
                  <a:srgbClr val="595959"/>
                </a:solidFill>
                <a:latin typeface="Lato"/>
                <a:ea typeface="Lato"/>
                <a:cs typeface="Lato"/>
                <a:sym typeface="Lato"/>
              </a:rPr>
              <a:t>Daarna hebben we het over krachten</a:t>
            </a:r>
            <a:br>
              <a:rPr lang="nl-NL" sz="1700">
                <a:solidFill>
                  <a:srgbClr val="595959"/>
                </a:solidFill>
                <a:latin typeface="Lato"/>
                <a:ea typeface="Lato"/>
                <a:cs typeface="Lato"/>
                <a:sym typeface="Lato"/>
              </a:rPr>
            </a:br>
            <a:r>
              <a:rPr lang="nl-NL" sz="1700">
                <a:solidFill>
                  <a:srgbClr val="595959"/>
                </a:solidFill>
                <a:latin typeface="Lato"/>
                <a:ea typeface="Lato"/>
                <a:cs typeface="Lato"/>
                <a:sym typeface="Lato"/>
              </a:rPr>
              <a:t>WIND</a:t>
            </a:r>
            <a:endParaRPr sz="1700">
              <a:solidFill>
                <a:srgbClr val="595959"/>
              </a:solidFill>
              <a:latin typeface="Lato"/>
              <a:ea typeface="Lato"/>
              <a:cs typeface="Lato"/>
              <a:sym typeface="Lato"/>
            </a:endParaRPr>
          </a:p>
          <a:p>
            <a:pPr marL="228600" lvl="0" indent="-228600" algn="l" rtl="0">
              <a:lnSpc>
                <a:spcPct val="90000"/>
              </a:lnSpc>
              <a:spcBef>
                <a:spcPts val="1000"/>
              </a:spcBef>
              <a:spcAft>
                <a:spcPts val="1600"/>
              </a:spcAft>
              <a:buClr>
                <a:srgbClr val="1A9988"/>
              </a:buClr>
              <a:buSzPts val="2800"/>
              <a:buFont typeface="Lato"/>
              <a:buChar char="●"/>
            </a:pPr>
            <a:r>
              <a:rPr lang="nl-NL" sz="1700">
                <a:solidFill>
                  <a:srgbClr val="595959"/>
                </a:solidFill>
                <a:latin typeface="Lato"/>
                <a:ea typeface="Lato"/>
                <a:cs typeface="Lato"/>
                <a:sym typeface="Lato"/>
              </a:rPr>
              <a:t>Daarna gaan we oefenen</a:t>
            </a: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239dedbb0e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239dedbb0e_1_2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3239dedbb0e_1_2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nl-NL"/>
              <a:t>Killen, de zeilen laten tegenbollen. Hierbij van je dus nog wel wind dus je gaat vooruit, maar aangezien je minder wind vaart ga je zachter. Hierdoor kun je bijvoorbeeld bij een hogerwal langzaam en gecontroleerd aanleggen. Dit zie je als eerst bij het voorlijk.</a:t>
            </a:r>
            <a:endParaRPr/>
          </a:p>
          <a:p>
            <a:pPr marL="171450" lvl="0" indent="-171450" algn="l" rtl="0">
              <a:spcBef>
                <a:spcPts val="0"/>
              </a:spcBef>
              <a:spcAft>
                <a:spcPts val="0"/>
              </a:spcAft>
              <a:buClr>
                <a:schemeClr val="dk1"/>
              </a:buClr>
              <a:buSzPts val="1200"/>
              <a:buFont typeface="Calibri"/>
              <a:buChar char="-"/>
            </a:pPr>
            <a:r>
              <a:rPr lang="nl-NL"/>
              <a:t>Volvallen, </a:t>
            </a:r>
            <a:r>
              <a:rPr lang="nl-NL" b="0" i="0">
                <a:solidFill>
                  <a:srgbClr val="4D5156"/>
                </a:solidFill>
                <a:latin typeface="arial"/>
                <a:ea typeface="arial"/>
                <a:cs typeface="arial"/>
                <a:sym typeface="arial"/>
              </a:rPr>
              <a:t>de wind in de </a:t>
            </a:r>
            <a:r>
              <a:rPr lang="nl-NL" b="0" i="0">
                <a:solidFill>
                  <a:srgbClr val="5F6368"/>
                </a:solidFill>
                <a:latin typeface="arial"/>
                <a:ea typeface="arial"/>
                <a:cs typeface="arial"/>
                <a:sym typeface="arial"/>
              </a:rPr>
              <a:t>zeilen</a:t>
            </a:r>
            <a:r>
              <a:rPr lang="nl-NL" b="0" i="0">
                <a:solidFill>
                  <a:srgbClr val="4D5156"/>
                </a:solidFill>
                <a:latin typeface="arial"/>
                <a:ea typeface="arial"/>
                <a:cs typeface="arial"/>
                <a:sym typeface="arial"/>
              </a:rPr>
              <a:t> krijgen</a:t>
            </a:r>
            <a:r>
              <a:rPr lang="nl-NL"/>
              <a:t>.</a:t>
            </a:r>
            <a:endParaRPr/>
          </a:p>
          <a:p>
            <a:pPr marL="171450" lvl="0" indent="-171450" algn="l" rtl="0">
              <a:spcBef>
                <a:spcPts val="0"/>
              </a:spcBef>
              <a:spcAft>
                <a:spcPts val="0"/>
              </a:spcAft>
              <a:buClr>
                <a:schemeClr val="dk1"/>
              </a:buClr>
              <a:buSzPts val="1200"/>
              <a:buFont typeface="Calibri"/>
              <a:buChar char="-"/>
            </a:pPr>
            <a:r>
              <a:rPr lang="nl-NL"/>
              <a:t>Doormiddel van met je handen langs de kant of een boot je eigen boot vooruit trekken</a:t>
            </a:r>
            <a:endParaRPr/>
          </a:p>
          <a:p>
            <a:pPr marL="171450" lvl="0" indent="-171450" algn="l" rtl="0">
              <a:spcBef>
                <a:spcPts val="0"/>
              </a:spcBef>
              <a:spcAft>
                <a:spcPts val="0"/>
              </a:spcAft>
              <a:buClr>
                <a:schemeClr val="dk1"/>
              </a:buClr>
              <a:buSzPts val="1200"/>
              <a:buFont typeface="Calibri"/>
              <a:buChar char="-"/>
            </a:pPr>
            <a:r>
              <a:rPr lang="nl-NL"/>
              <a:t>Bijdragen/bijliggen, een koers behouden aan de wind waar je zo min mogelijk vaart maakt. Hierdoor lig je stabieler en kun bijvoorbeeld EHBO uitoefenen. Hoger aan de wind met zeilen over bakboord(zodat je voorrang hebt) is het gunstige. </a:t>
            </a:r>
            <a:endParaRPr/>
          </a:p>
          <a:p>
            <a:pPr marL="171450" lvl="0" indent="-171450" algn="l" rtl="0">
              <a:spcBef>
                <a:spcPts val="0"/>
              </a:spcBef>
              <a:spcAft>
                <a:spcPts val="0"/>
              </a:spcAft>
              <a:buClr>
                <a:schemeClr val="dk1"/>
              </a:buClr>
              <a:buSzPts val="1200"/>
              <a:buFont typeface="Calibri"/>
              <a:buChar char="-"/>
            </a:pPr>
            <a:r>
              <a:rPr lang="nl-NL"/>
              <a:t>Voor top en takel, zonder zeilen. Alleen jezelf, je mast en stagen gebruiken om vooruit te komen. Handig als je aan wilt leggen en niet met volle snelheid de kant in wilt botsen.</a:t>
            </a:r>
            <a:endParaRPr/>
          </a:p>
          <a:p>
            <a:pPr marL="171450" lvl="0" indent="-171450" algn="l" rtl="0">
              <a:spcBef>
                <a:spcPts val="0"/>
              </a:spcBef>
              <a:spcAft>
                <a:spcPts val="0"/>
              </a:spcAft>
              <a:buClr>
                <a:schemeClr val="dk1"/>
              </a:buClr>
              <a:buSzPts val="1200"/>
              <a:buFont typeface="Calibri"/>
              <a:buChar char="-"/>
            </a:pPr>
            <a:r>
              <a:rPr lang="nl-NL"/>
              <a:t>Duiken, je voorpunt gaat het water in</a:t>
            </a:r>
            <a:endParaRPr/>
          </a:p>
          <a:p>
            <a:pPr marL="171450" lvl="0" indent="-171450" algn="l" rtl="0">
              <a:spcBef>
                <a:spcPts val="0"/>
              </a:spcBef>
              <a:spcAft>
                <a:spcPts val="0"/>
              </a:spcAft>
              <a:buClr>
                <a:schemeClr val="dk1"/>
              </a:buClr>
              <a:buSzPts val="1200"/>
              <a:buFont typeface="Calibri"/>
              <a:buChar char="-"/>
            </a:pPr>
            <a:r>
              <a:rPr lang="nl-NL"/>
              <a:t>Planeren je voorpunt ligt boven het water in plaats van erin. Dan heb je minder weerstand en ga je sneller</a:t>
            </a:r>
            <a:endParaRPr/>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41934" algn="l" rtl="0">
              <a:lnSpc>
                <a:spcPct val="90000"/>
              </a:lnSpc>
              <a:spcBef>
                <a:spcPts val="0"/>
              </a:spcBef>
              <a:spcAft>
                <a:spcPts val="0"/>
              </a:spcAft>
              <a:buClr>
                <a:schemeClr val="dk1"/>
              </a:buClr>
              <a:buSzPts val="2800"/>
              <a:buChar char="•"/>
            </a:pPr>
            <a:r>
              <a:rPr lang="nl-NL" sz="2800"/>
              <a:t>Hoge/lage kant. </a:t>
            </a:r>
            <a:endParaRPr sz="2800"/>
          </a:p>
          <a:p>
            <a:pPr marL="228600" lvl="0" indent="-241934" algn="l" rtl="0">
              <a:lnSpc>
                <a:spcPct val="90000"/>
              </a:lnSpc>
              <a:spcBef>
                <a:spcPts val="1000"/>
              </a:spcBef>
              <a:spcAft>
                <a:spcPts val="0"/>
              </a:spcAft>
              <a:buClr>
                <a:schemeClr val="dk1"/>
              </a:buClr>
              <a:buSzPts val="2800"/>
              <a:buChar char="•"/>
            </a:pPr>
            <a:r>
              <a:rPr lang="nl-NL" sz="2800"/>
              <a:t>Hogerwal/lagerwal/langswal</a:t>
            </a:r>
            <a:endParaRPr sz="2800"/>
          </a:p>
          <a:p>
            <a:pPr marL="228600" lvl="0" indent="-241934" algn="l" rtl="0">
              <a:lnSpc>
                <a:spcPct val="90000"/>
              </a:lnSpc>
              <a:spcBef>
                <a:spcPts val="1000"/>
              </a:spcBef>
              <a:spcAft>
                <a:spcPts val="0"/>
              </a:spcAft>
              <a:buClr>
                <a:schemeClr val="dk1"/>
              </a:buClr>
              <a:buSzPts val="2800"/>
              <a:buChar char="•"/>
            </a:pPr>
            <a:r>
              <a:rPr lang="nl-NL" sz="2800"/>
              <a:t>Benedenwinds/bovenwinds</a:t>
            </a:r>
            <a:endParaRPr sz="2800"/>
          </a:p>
          <a:p>
            <a:pPr marL="228600" lvl="0" indent="-241934" algn="l" rtl="0">
              <a:lnSpc>
                <a:spcPct val="90000"/>
              </a:lnSpc>
              <a:spcBef>
                <a:spcPts val="1000"/>
              </a:spcBef>
              <a:spcAft>
                <a:spcPts val="0"/>
              </a:spcAft>
              <a:buClr>
                <a:schemeClr val="dk1"/>
              </a:buClr>
              <a:buSzPts val="2800"/>
              <a:buChar char="•"/>
            </a:pPr>
            <a:r>
              <a:rPr lang="nl-NL" sz="2800"/>
              <a:t>Verschil krachten en koppels</a:t>
            </a:r>
            <a:endParaRPr sz="2800"/>
          </a:p>
          <a:p>
            <a:pPr marL="228600" lvl="0" indent="-241934" algn="l" rtl="0">
              <a:lnSpc>
                <a:spcPct val="90000"/>
              </a:lnSpc>
              <a:spcBef>
                <a:spcPts val="1000"/>
              </a:spcBef>
              <a:spcAft>
                <a:spcPts val="0"/>
              </a:spcAft>
              <a:buClr>
                <a:schemeClr val="dk1"/>
              </a:buClr>
              <a:buSzPts val="2800"/>
              <a:buChar char="•"/>
            </a:pPr>
            <a:r>
              <a:rPr lang="nl-NL" sz="2800"/>
              <a:t>lateraal punt en zeilpunt</a:t>
            </a:r>
            <a:endParaRPr sz="2800"/>
          </a:p>
          <a:p>
            <a:pPr marL="228600" lvl="0" indent="-241934" algn="l" rtl="0">
              <a:lnSpc>
                <a:spcPct val="90000"/>
              </a:lnSpc>
              <a:spcBef>
                <a:spcPts val="1000"/>
              </a:spcBef>
              <a:spcAft>
                <a:spcPts val="0"/>
              </a:spcAft>
              <a:buClr>
                <a:schemeClr val="dk1"/>
              </a:buClr>
              <a:buSzPts val="2800"/>
              <a:buChar char="•"/>
            </a:pPr>
            <a:r>
              <a:rPr lang="nl-NL" sz="2800"/>
              <a:t>Het roer en de werking</a:t>
            </a:r>
            <a:endParaRPr sz="2800"/>
          </a:p>
          <a:p>
            <a:pPr marL="228600" lvl="0" indent="-241934" algn="l" rtl="0">
              <a:lnSpc>
                <a:spcPct val="90000"/>
              </a:lnSpc>
              <a:spcBef>
                <a:spcPts val="1000"/>
              </a:spcBef>
              <a:spcAft>
                <a:spcPts val="0"/>
              </a:spcAft>
              <a:buClr>
                <a:schemeClr val="dk1"/>
              </a:buClr>
              <a:buSzPts val="2800"/>
              <a:buChar char="•"/>
            </a:pPr>
            <a:r>
              <a:rPr lang="nl-NL" sz="2800"/>
              <a:t>Loefgierig &amp; </a:t>
            </a:r>
            <a:r>
              <a:rPr lang="nl-NL" sz="2800" err="1"/>
              <a:t>lijgierig</a:t>
            </a:r>
            <a:r>
              <a:rPr lang="nl-NL" sz="2800"/>
              <a:t>, en sturen m.b.v. de zeilen</a:t>
            </a:r>
            <a:endParaRPr sz="2800"/>
          </a:p>
          <a:p>
            <a:pPr marL="228600" lvl="0" indent="-241934" algn="l" rtl="0">
              <a:lnSpc>
                <a:spcPct val="90000"/>
              </a:lnSpc>
              <a:spcBef>
                <a:spcPts val="1000"/>
              </a:spcBef>
              <a:spcAft>
                <a:spcPts val="0"/>
              </a:spcAft>
              <a:buClr>
                <a:schemeClr val="dk1"/>
              </a:buClr>
              <a:buSzPts val="2800"/>
              <a:buChar char="•"/>
            </a:pPr>
            <a:r>
              <a:rPr lang="nl-NL" sz="2800"/>
              <a:t>Stabiliteit</a:t>
            </a:r>
            <a:endParaRPr sz="2800"/>
          </a:p>
          <a:p>
            <a:pPr marL="228600" lvl="0" indent="-241934" algn="l" rtl="0">
              <a:lnSpc>
                <a:spcPct val="90000"/>
              </a:lnSpc>
              <a:spcBef>
                <a:spcPts val="1000"/>
              </a:spcBef>
              <a:spcAft>
                <a:spcPts val="0"/>
              </a:spcAft>
              <a:buClr>
                <a:schemeClr val="dk1"/>
              </a:buClr>
              <a:buSzPts val="2800"/>
              <a:buChar char="•"/>
            </a:pPr>
            <a:r>
              <a:rPr lang="nl-NL" sz="2800"/>
              <a:t>Verlijeren en manieren dit te voorkomen</a:t>
            </a:r>
            <a:endParaRPr sz="2800"/>
          </a:p>
          <a:p>
            <a:pPr marL="228600" lvl="0" indent="-241934" algn="l" rtl="0">
              <a:lnSpc>
                <a:spcPct val="90000"/>
              </a:lnSpc>
              <a:spcBef>
                <a:spcPts val="1000"/>
              </a:spcBef>
              <a:spcAft>
                <a:spcPts val="0"/>
              </a:spcAft>
              <a:buClr>
                <a:schemeClr val="dk1"/>
              </a:buClr>
              <a:buSzPts val="2800"/>
              <a:buChar char="•"/>
            </a:pPr>
            <a:r>
              <a:rPr lang="nl-NL" sz="2800"/>
              <a:t>Ware wind, vaartwind &amp; schijnbare wind</a:t>
            </a: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g3239dedbb0e_1_190"/>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 name="Google Shape;15;g3239dedbb0e_1_190"/>
          <p:cNvGrpSpPr/>
          <p:nvPr/>
        </p:nvGrpSpPr>
        <p:grpSpPr>
          <a:xfrm>
            <a:off x="1107036" y="1588427"/>
            <a:ext cx="994316" cy="61102"/>
            <a:chOff x="4580561" y="2589004"/>
            <a:chExt cx="1064464" cy="25200"/>
          </a:xfrm>
        </p:grpSpPr>
        <p:sp>
          <p:nvSpPr>
            <p:cNvPr id="16" name="Google Shape;16;g3239dedbb0e_1_190"/>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g3239dedbb0e_1_190"/>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8" name="Google Shape;18;g3239dedbb0e_1_190"/>
          <p:cNvSpPr txBox="1">
            <a:spLocks noGrp="1"/>
          </p:cNvSpPr>
          <p:nvPr>
            <p:ph type="ctrTitle"/>
          </p:nvPr>
        </p:nvSpPr>
        <p:spPr>
          <a:xfrm>
            <a:off x="972600" y="1763267"/>
            <a:ext cx="10250700" cy="22197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9" name="Google Shape;19;g3239dedbb0e_1_190"/>
          <p:cNvSpPr txBox="1">
            <a:spLocks noGrp="1"/>
          </p:cNvSpPr>
          <p:nvPr>
            <p:ph type="subTitle" idx="1"/>
          </p:nvPr>
        </p:nvSpPr>
        <p:spPr>
          <a:xfrm>
            <a:off x="972837" y="4230533"/>
            <a:ext cx="10250700" cy="7215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 name="Google Shape;20;g3239dedbb0e_1_190"/>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g3239dedbb0e_1_254"/>
          <p:cNvGrpSpPr/>
          <p:nvPr/>
        </p:nvGrpSpPr>
        <p:grpSpPr>
          <a:xfrm>
            <a:off x="1107036" y="5558926"/>
            <a:ext cx="994316" cy="61102"/>
            <a:chOff x="4580561" y="2589004"/>
            <a:chExt cx="1064464" cy="25200"/>
          </a:xfrm>
        </p:grpSpPr>
        <p:sp>
          <p:nvSpPr>
            <p:cNvPr id="79" name="Google Shape;79;g3239dedbb0e_1_254"/>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g3239dedbb0e_1_254"/>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1" name="Google Shape;81;g3239dedbb0e_1_254"/>
          <p:cNvSpPr txBox="1">
            <a:spLocks noGrp="1"/>
          </p:cNvSpPr>
          <p:nvPr>
            <p:ph type="title" hasCustomPrompt="1"/>
          </p:nvPr>
        </p:nvSpPr>
        <p:spPr>
          <a:xfrm>
            <a:off x="972600" y="978600"/>
            <a:ext cx="10251300" cy="16596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82" name="Google Shape;82;g3239dedbb0e_1_254"/>
          <p:cNvSpPr txBox="1">
            <a:spLocks noGrp="1"/>
          </p:cNvSpPr>
          <p:nvPr>
            <p:ph type="body" idx="1"/>
          </p:nvPr>
        </p:nvSpPr>
        <p:spPr>
          <a:xfrm>
            <a:off x="972600" y="3030517"/>
            <a:ext cx="10251300" cy="21072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0"/>
              </a:spcBef>
              <a:spcAft>
                <a:spcPts val="0"/>
              </a:spcAft>
              <a:buClr>
                <a:schemeClr val="lt1"/>
              </a:buClr>
              <a:buSzPts val="1500"/>
              <a:buChar char="○"/>
              <a:defRPr>
                <a:solidFill>
                  <a:schemeClr val="lt1"/>
                </a:solidFill>
              </a:defRPr>
            </a:lvl2pPr>
            <a:lvl3pPr marL="1371600" lvl="2" indent="-323850">
              <a:spcBef>
                <a:spcPts val="0"/>
              </a:spcBef>
              <a:spcAft>
                <a:spcPts val="0"/>
              </a:spcAft>
              <a:buClr>
                <a:schemeClr val="lt1"/>
              </a:buClr>
              <a:buSzPts val="1500"/>
              <a:buChar char="■"/>
              <a:defRPr>
                <a:solidFill>
                  <a:schemeClr val="lt1"/>
                </a:solidFill>
              </a:defRPr>
            </a:lvl3pPr>
            <a:lvl4pPr marL="1828800" lvl="3" indent="-323850">
              <a:spcBef>
                <a:spcPts val="0"/>
              </a:spcBef>
              <a:spcAft>
                <a:spcPts val="0"/>
              </a:spcAft>
              <a:buClr>
                <a:schemeClr val="lt1"/>
              </a:buClr>
              <a:buSzPts val="15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23850">
              <a:spcBef>
                <a:spcPts val="0"/>
              </a:spcBef>
              <a:spcAft>
                <a:spcPts val="0"/>
              </a:spcAft>
              <a:buClr>
                <a:schemeClr val="lt1"/>
              </a:buClr>
              <a:buSzPts val="1500"/>
              <a:buChar char="■"/>
              <a:defRPr>
                <a:solidFill>
                  <a:schemeClr val="lt1"/>
                </a:solidFill>
              </a:defRPr>
            </a:lvl6pPr>
            <a:lvl7pPr marL="3200400" lvl="6" indent="-323850">
              <a:spcBef>
                <a:spcPts val="0"/>
              </a:spcBef>
              <a:spcAft>
                <a:spcPts val="0"/>
              </a:spcAft>
              <a:buClr>
                <a:schemeClr val="lt1"/>
              </a:buClr>
              <a:buSzPts val="1500"/>
              <a:buChar char="●"/>
              <a:defRPr>
                <a:solidFill>
                  <a:schemeClr val="lt1"/>
                </a:solidFill>
              </a:defRPr>
            </a:lvl7pPr>
            <a:lvl8pPr marL="3657600" lvl="7" indent="-323850">
              <a:spcBef>
                <a:spcPts val="0"/>
              </a:spcBef>
              <a:spcAft>
                <a:spcPts val="0"/>
              </a:spcAft>
              <a:buClr>
                <a:schemeClr val="lt1"/>
              </a:buClr>
              <a:buSzPts val="1500"/>
              <a:buChar char="○"/>
              <a:defRPr>
                <a:solidFill>
                  <a:schemeClr val="lt1"/>
                </a:solidFill>
              </a:defRPr>
            </a:lvl8pPr>
            <a:lvl9pPr marL="4114800" lvl="8" indent="-323850">
              <a:spcBef>
                <a:spcPts val="0"/>
              </a:spcBef>
              <a:spcAft>
                <a:spcPts val="0"/>
              </a:spcAft>
              <a:buClr>
                <a:schemeClr val="lt1"/>
              </a:buClr>
              <a:buSzPts val="1500"/>
              <a:buChar char="■"/>
              <a:defRPr>
                <a:solidFill>
                  <a:schemeClr val="lt1"/>
                </a:solidFill>
              </a:defRPr>
            </a:lvl9pPr>
          </a:lstStyle>
          <a:p>
            <a:endParaRPr/>
          </a:p>
        </p:txBody>
      </p:sp>
      <p:sp>
        <p:nvSpPr>
          <p:cNvPr id="83" name="Google Shape;83;g3239dedbb0e_1_254"/>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g3239dedbb0e_1_26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86"/>
        <p:cNvGrpSpPr/>
        <p:nvPr/>
      </p:nvGrpSpPr>
      <p:grpSpPr>
        <a:xfrm>
          <a:off x="0" y="0"/>
          <a:ext cx="0" cy="0"/>
          <a:chOff x="0" y="0"/>
          <a:chExt cx="0" cy="0"/>
        </a:xfrm>
      </p:grpSpPr>
      <p:sp>
        <p:nvSpPr>
          <p:cNvPr id="87" name="Google Shape;87;g3239dedbb0e_1_2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88" name="Google Shape;88;g3239dedbb0e_1_2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89" name="Google Shape;89;g3239dedbb0e_1_2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g3239dedbb0e_1_2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g3239dedbb0e_1_2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1"/>
        <p:cNvGrpSpPr/>
        <p:nvPr/>
      </p:nvGrpSpPr>
      <p:grpSpPr>
        <a:xfrm>
          <a:off x="0" y="0"/>
          <a:ext cx="0" cy="0"/>
          <a:chOff x="0" y="0"/>
          <a:chExt cx="0" cy="0"/>
        </a:xfrm>
      </p:grpSpPr>
      <p:grpSp>
        <p:nvGrpSpPr>
          <p:cNvPr id="22" name="Google Shape;22;g3239dedbb0e_1_198"/>
          <p:cNvGrpSpPr/>
          <p:nvPr/>
        </p:nvGrpSpPr>
        <p:grpSpPr>
          <a:xfrm>
            <a:off x="1107036" y="1588427"/>
            <a:ext cx="994316" cy="61102"/>
            <a:chOff x="4580561" y="2589004"/>
            <a:chExt cx="1064464" cy="25200"/>
          </a:xfrm>
        </p:grpSpPr>
        <p:sp>
          <p:nvSpPr>
            <p:cNvPr id="23" name="Google Shape;23;g3239dedbb0e_1_198"/>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g3239dedbb0e_1_198"/>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5" name="Google Shape;25;g3239dedbb0e_1_198"/>
          <p:cNvSpPr txBox="1">
            <a:spLocks noGrp="1"/>
          </p:cNvSpPr>
          <p:nvPr>
            <p:ph type="title"/>
          </p:nvPr>
        </p:nvSpPr>
        <p:spPr>
          <a:xfrm>
            <a:off x="972600" y="1763267"/>
            <a:ext cx="10251300" cy="2024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26" name="Google Shape;26;g3239dedbb0e_1_19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g3239dedbb0e_1_20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9" name="Google Shape;29;g3239dedbb0e_1_204"/>
          <p:cNvGrpSpPr/>
          <p:nvPr/>
        </p:nvGrpSpPr>
        <p:grpSpPr>
          <a:xfrm>
            <a:off x="1107036" y="1588427"/>
            <a:ext cx="994316" cy="61102"/>
            <a:chOff x="4580561" y="2589004"/>
            <a:chExt cx="1064464" cy="25200"/>
          </a:xfrm>
        </p:grpSpPr>
        <p:sp>
          <p:nvSpPr>
            <p:cNvPr id="30" name="Google Shape;30;g3239dedbb0e_1_204"/>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g3239dedbb0e_1_204"/>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2" name="Google Shape;32;g3239dedbb0e_1_204"/>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33" name="Google Shape;33;g3239dedbb0e_1_204"/>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4" name="Google Shape;34;g3239dedbb0e_1_204"/>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3239dedbb0e_1_212"/>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7" name="Google Shape;37;g3239dedbb0e_1_212"/>
          <p:cNvGrpSpPr/>
          <p:nvPr/>
        </p:nvGrpSpPr>
        <p:grpSpPr>
          <a:xfrm>
            <a:off x="1107036" y="1588427"/>
            <a:ext cx="994316" cy="61102"/>
            <a:chOff x="4580561" y="2589004"/>
            <a:chExt cx="1064464" cy="25200"/>
          </a:xfrm>
        </p:grpSpPr>
        <p:sp>
          <p:nvSpPr>
            <p:cNvPr id="38" name="Google Shape;38;g3239dedbb0e_1_212"/>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 name="Google Shape;39;g3239dedbb0e_1_212"/>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0" name="Google Shape;40;g3239dedbb0e_1_212"/>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41" name="Google Shape;41;g3239dedbb0e_1_212"/>
          <p:cNvSpPr txBox="1">
            <a:spLocks noGrp="1"/>
          </p:cNvSpPr>
          <p:nvPr>
            <p:ph type="body" idx="1"/>
          </p:nvPr>
        </p:nvSpPr>
        <p:spPr>
          <a:xfrm>
            <a:off x="972434"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42" name="Google Shape;42;g3239dedbb0e_1_212"/>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43" name="Google Shape;43;g3239dedbb0e_1_21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g3239dedbb0e_1_221"/>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6" name="Google Shape;46;g3239dedbb0e_1_221"/>
          <p:cNvGrpSpPr/>
          <p:nvPr/>
        </p:nvGrpSpPr>
        <p:grpSpPr>
          <a:xfrm>
            <a:off x="1107036" y="1588427"/>
            <a:ext cx="994316" cy="61102"/>
            <a:chOff x="4580561" y="2589004"/>
            <a:chExt cx="1064464" cy="25200"/>
          </a:xfrm>
        </p:grpSpPr>
        <p:sp>
          <p:nvSpPr>
            <p:cNvPr id="47" name="Google Shape;47;g3239dedbb0e_1_221"/>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 name="Google Shape;48;g3239dedbb0e_1_221"/>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 name="Google Shape;49;g3239dedbb0e_1_221"/>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50" name="Google Shape;50;g3239dedbb0e_1_22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g3239dedbb0e_1_228"/>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3" name="Google Shape;53;g3239dedbb0e_1_228"/>
          <p:cNvGrpSpPr/>
          <p:nvPr/>
        </p:nvGrpSpPr>
        <p:grpSpPr>
          <a:xfrm>
            <a:off x="1107036" y="1588427"/>
            <a:ext cx="994316" cy="61102"/>
            <a:chOff x="4580561" y="2589004"/>
            <a:chExt cx="1064464" cy="25200"/>
          </a:xfrm>
        </p:grpSpPr>
        <p:sp>
          <p:nvSpPr>
            <p:cNvPr id="54" name="Google Shape;54;g3239dedbb0e_1_228"/>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 name="Google Shape;55;g3239dedbb0e_1_228"/>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6" name="Google Shape;56;g3239dedbb0e_1_228"/>
          <p:cNvSpPr txBox="1">
            <a:spLocks noGrp="1"/>
          </p:cNvSpPr>
          <p:nvPr>
            <p:ph type="title"/>
          </p:nvPr>
        </p:nvSpPr>
        <p:spPr>
          <a:xfrm>
            <a:off x="973333" y="1758200"/>
            <a:ext cx="4401300" cy="18420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57" name="Google Shape;57;g3239dedbb0e_1_228"/>
          <p:cNvSpPr txBox="1">
            <a:spLocks noGrp="1"/>
          </p:cNvSpPr>
          <p:nvPr>
            <p:ph type="body" idx="1"/>
          </p:nvPr>
        </p:nvSpPr>
        <p:spPr>
          <a:xfrm>
            <a:off x="961633" y="3708967"/>
            <a:ext cx="4401300" cy="21300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8" name="Google Shape;58;g3239dedbb0e_1_22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grpSp>
        <p:nvGrpSpPr>
          <p:cNvPr id="60" name="Google Shape;60;g3239dedbb0e_1_236"/>
          <p:cNvGrpSpPr/>
          <p:nvPr/>
        </p:nvGrpSpPr>
        <p:grpSpPr>
          <a:xfrm>
            <a:off x="1107036" y="5558926"/>
            <a:ext cx="994316" cy="61102"/>
            <a:chOff x="4580561" y="2589004"/>
            <a:chExt cx="1064464" cy="25200"/>
          </a:xfrm>
        </p:grpSpPr>
        <p:sp>
          <p:nvSpPr>
            <p:cNvPr id="61" name="Google Shape;61;g3239dedbb0e_1_236"/>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 name="Google Shape;62;g3239dedbb0e_1_236"/>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 name="Google Shape;63;g3239dedbb0e_1_236"/>
          <p:cNvSpPr txBox="1">
            <a:spLocks noGrp="1"/>
          </p:cNvSpPr>
          <p:nvPr>
            <p:ph type="title"/>
          </p:nvPr>
        </p:nvSpPr>
        <p:spPr>
          <a:xfrm>
            <a:off x="972600" y="1152400"/>
            <a:ext cx="9361500" cy="39801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4" name="Google Shape;64;g3239dedbb0e_1_236"/>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g3239dedbb0e_1_242"/>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7" name="Google Shape;67;g3239dedbb0e_1_242"/>
          <p:cNvGrpSpPr/>
          <p:nvPr/>
        </p:nvGrpSpPr>
        <p:grpSpPr>
          <a:xfrm>
            <a:off x="1107036" y="1588427"/>
            <a:ext cx="994316" cy="61102"/>
            <a:chOff x="4580561" y="2589004"/>
            <a:chExt cx="1064464" cy="25200"/>
          </a:xfrm>
        </p:grpSpPr>
        <p:sp>
          <p:nvSpPr>
            <p:cNvPr id="68" name="Google Shape;68;g3239dedbb0e_1_242"/>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g3239dedbb0e_1_242"/>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0" name="Google Shape;70;g3239dedbb0e_1_242"/>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71" name="Google Shape;71;g3239dedbb0e_1_242"/>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72" name="Google Shape;72;g3239dedbb0e_1_242"/>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73" name="Google Shape;73;g3239dedbb0e_1_24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g3239dedbb0e_1_251"/>
          <p:cNvSpPr txBox="1">
            <a:spLocks noGrp="1"/>
          </p:cNvSpPr>
          <p:nvPr>
            <p:ph type="body" idx="1"/>
          </p:nvPr>
        </p:nvSpPr>
        <p:spPr>
          <a:xfrm>
            <a:off x="966600" y="5830068"/>
            <a:ext cx="10263300" cy="6141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700"/>
              <a:buNone/>
              <a:defRPr/>
            </a:lvl1pPr>
          </a:lstStyle>
          <a:p>
            <a:endParaRPr/>
          </a:p>
        </p:txBody>
      </p:sp>
      <p:sp>
        <p:nvSpPr>
          <p:cNvPr id="76" name="Google Shape;76;g3239dedbb0e_1_25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g3239dedbb0e_1_18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9pPr>
          </a:lstStyle>
          <a:p>
            <a:endParaRPr/>
          </a:p>
        </p:txBody>
      </p:sp>
      <p:sp>
        <p:nvSpPr>
          <p:cNvPr id="11" name="Google Shape;11;g3239dedbb0e_1_18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marL="914400" lvl="1"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marL="1371600" lvl="2"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marL="1828800" lvl="3"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marL="2286000" lvl="4"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marL="2743200" lvl="5"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marL="3200400" lvl="6"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marL="3657600" lvl="7"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marL="4114800" lvl="8"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a:endParaRPr/>
          </a:p>
        </p:txBody>
      </p:sp>
      <p:sp>
        <p:nvSpPr>
          <p:cNvPr id="12" name="Google Shape;12;g3239dedbb0e_1_186"/>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dFcVnMoDTX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3" Type="http://schemas.openxmlformats.org/officeDocument/2006/relationships/image" Target="../media/image3.emf"/><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6.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2.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19"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p:cNvPicPr preferRelativeResize="0"/>
          <p:nvPr/>
        </p:nvPicPr>
        <p:blipFill>
          <a:blip r:embed="rId3">
            <a:alphaModFix/>
          </a:blip>
          <a:stretch>
            <a:fillRect/>
          </a:stretch>
        </p:blipFill>
        <p:spPr>
          <a:xfrm>
            <a:off x="1244402" y="49150"/>
            <a:ext cx="10139525" cy="6759700"/>
          </a:xfrm>
          <a:prstGeom prst="rect">
            <a:avLst/>
          </a:prstGeom>
          <a:noFill/>
          <a:ln>
            <a:noFill/>
          </a:ln>
        </p:spPr>
      </p:pic>
      <p:sp>
        <p:nvSpPr>
          <p:cNvPr id="97" name="Google Shape;97;p1"/>
          <p:cNvSpPr txBox="1">
            <a:spLocks noGrp="1"/>
          </p:cNvSpPr>
          <p:nvPr>
            <p:ph type="ctrTitle"/>
          </p:nvPr>
        </p:nvSpPr>
        <p:spPr>
          <a:xfrm>
            <a:off x="972600" y="1763267"/>
            <a:ext cx="10250700" cy="2219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nl-NL"/>
              <a:t>Nautisch inzicht</a:t>
            </a:r>
            <a:endParaRPr/>
          </a:p>
        </p:txBody>
      </p:sp>
      <p:sp>
        <p:nvSpPr>
          <p:cNvPr id="98" name="Google Shape;98;p1"/>
          <p:cNvSpPr txBox="1">
            <a:spLocks noGrp="1"/>
          </p:cNvSpPr>
          <p:nvPr>
            <p:ph type="subTitle" idx="1"/>
          </p:nvPr>
        </p:nvSpPr>
        <p:spPr>
          <a:xfrm>
            <a:off x="972837" y="4230533"/>
            <a:ext cx="10250700" cy="721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Krachten 2</a:t>
            </a:r>
            <a:endParaRPr/>
          </a:p>
        </p:txBody>
      </p:sp>
      <p:sp>
        <p:nvSpPr>
          <p:cNvPr id="157" name="Google Shape;15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Krachten kunnen worden opgeteld en van elkaar af worden getrokken</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Als wij met zijn allen tegen de boot duwen, gaat de boot harder dan wanneer ik alleen duw</a:t>
            </a:r>
            <a:endParaRPr sz="128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Dit kan dus ook wanneer de krachten niet in dezelfde richting zijn</a:t>
            </a:r>
            <a:endParaRPr sz="144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chemeClr val="dk1"/>
              </a:buClr>
              <a:buSzPts val="2800"/>
              <a:buChar char="•"/>
            </a:pPr>
            <a:br>
              <a:rPr lang="nl-NL" b="0"/>
            </a:br>
            <a:endParaRPr sz="1800" b="0" i="0" u="none" strike="noStrike">
              <a:solidFill>
                <a:srgbClr val="3F3F3F"/>
              </a:solidFill>
              <a:latin typeface="Trebuchet MS"/>
              <a:ea typeface="Trebuchet MS"/>
              <a:cs typeface="Trebuchet MS"/>
              <a:sym typeface="Trebuchet MS"/>
            </a:endParaRPr>
          </a:p>
          <a:p>
            <a:pPr marL="228600" lvl="0" indent="-50800" algn="l" rtl="0">
              <a:lnSpc>
                <a:spcPct val="90000"/>
              </a:lnSpc>
              <a:spcBef>
                <a:spcPts val="1000"/>
              </a:spcBef>
              <a:spcAft>
                <a:spcPts val="1600"/>
              </a:spcAft>
              <a:buClr>
                <a:schemeClr val="dk1"/>
              </a:buClr>
              <a:buSzPts val="2800"/>
              <a:buNone/>
            </a:pPr>
            <a:endParaRPr/>
          </a:p>
        </p:txBody>
      </p:sp>
      <p:sp>
        <p:nvSpPr>
          <p:cNvPr id="158" name="Google Shape;158;p8"/>
          <p:cNvSpPr txBox="1"/>
          <p:nvPr/>
        </p:nvSpPr>
        <p:spPr>
          <a:xfrm>
            <a:off x="838200" y="1825631"/>
            <a:ext cx="10515600" cy="4351200"/>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59" name="Google Shape;159;p8"/>
          <p:cNvPicPr preferRelativeResize="0"/>
          <p:nvPr/>
        </p:nvPicPr>
        <p:blipFill rotWithShape="1">
          <a:blip r:embed="rId3">
            <a:alphaModFix/>
          </a:blip>
          <a:srcRect/>
          <a:stretch/>
        </p:blipFill>
        <p:spPr>
          <a:xfrm>
            <a:off x="1466686" y="4001294"/>
            <a:ext cx="3772227" cy="1181202"/>
          </a:xfrm>
          <a:prstGeom prst="rect">
            <a:avLst/>
          </a:prstGeom>
          <a:noFill/>
          <a:ln>
            <a:noFill/>
          </a:ln>
        </p:spPr>
      </p:pic>
      <p:pic>
        <p:nvPicPr>
          <p:cNvPr id="160" name="Google Shape;160;p8"/>
          <p:cNvPicPr preferRelativeResize="0"/>
          <p:nvPr/>
        </p:nvPicPr>
        <p:blipFill rotWithShape="1">
          <a:blip r:embed="rId4">
            <a:alphaModFix/>
          </a:blip>
          <a:srcRect/>
          <a:stretch/>
        </p:blipFill>
        <p:spPr>
          <a:xfrm>
            <a:off x="8842099" y="3034843"/>
            <a:ext cx="1352739" cy="32770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Koppels</a:t>
            </a:r>
            <a:endParaRPr/>
          </a:p>
        </p:txBody>
      </p:sp>
      <p:sp>
        <p:nvSpPr>
          <p:cNvPr id="166" name="Google Shape;166;p9"/>
          <p:cNvSpPr txBox="1">
            <a:spLocks noGrp="1"/>
          </p:cNvSpPr>
          <p:nvPr>
            <p:ph type="body" idx="1"/>
          </p:nvPr>
        </p:nvSpPr>
        <p:spPr>
          <a:xfrm>
            <a:off x="838200" y="1825625"/>
            <a:ext cx="80576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800"/>
              <a:buFont typeface="Arial"/>
              <a:buChar char="•"/>
            </a:pPr>
            <a:r>
              <a:rPr lang="nl-NL" b="0" i="0" u="none" strike="noStrike">
                <a:solidFill>
                  <a:srgbClr val="3F3F3F"/>
                </a:solidFill>
                <a:latin typeface="Trebuchet MS"/>
                <a:ea typeface="Trebuchet MS"/>
                <a:cs typeface="Trebuchet MS"/>
                <a:sym typeface="Trebuchet MS"/>
              </a:rPr>
              <a:t>Koppel gaat om een samenspel van krachten bij een draaiende beweging</a:t>
            </a:r>
            <a:endParaRPr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2800"/>
              <a:buFont typeface="Arial"/>
              <a:buChar char="•"/>
            </a:pPr>
            <a:r>
              <a:rPr lang="nl-NL" sz="2800" b="0" i="0" u="none" strike="noStrike">
                <a:solidFill>
                  <a:srgbClr val="3F3F3F"/>
                </a:solidFill>
                <a:latin typeface="Trebuchet MS"/>
                <a:ea typeface="Trebuchet MS"/>
                <a:cs typeface="Trebuchet MS"/>
                <a:sym typeface="Trebuchet MS"/>
              </a:rPr>
              <a:t>Bijvoorbeeld bij een windmolen: de bladen van de windmolen zorgen er</a:t>
            </a:r>
            <a:r>
              <a:rPr lang="nl-NL" sz="2800" b="1" i="0" u="none" strike="noStrike">
                <a:solidFill>
                  <a:srgbClr val="3F3F3F"/>
                </a:solidFill>
                <a:latin typeface="Trebuchet MS"/>
                <a:ea typeface="Trebuchet MS"/>
                <a:cs typeface="Trebuchet MS"/>
                <a:sym typeface="Trebuchet MS"/>
              </a:rPr>
              <a:t> </a:t>
            </a:r>
            <a:r>
              <a:rPr lang="nl-NL" sz="2800" b="1" i="0" u="sng" strike="noStrike">
                <a:solidFill>
                  <a:srgbClr val="3F3F3F"/>
                </a:solidFill>
                <a:latin typeface="Trebuchet MS"/>
                <a:ea typeface="Trebuchet MS"/>
                <a:cs typeface="Trebuchet MS"/>
                <a:sym typeface="Trebuchet MS"/>
              </a:rPr>
              <a:t>samen </a:t>
            </a:r>
            <a:r>
              <a:rPr lang="nl-NL" sz="2800" b="0" i="0" u="none" strike="noStrike">
                <a:solidFill>
                  <a:srgbClr val="3F3F3F"/>
                </a:solidFill>
                <a:latin typeface="Trebuchet MS"/>
                <a:ea typeface="Trebuchet MS"/>
                <a:cs typeface="Trebuchet MS"/>
                <a:sym typeface="Trebuchet MS"/>
              </a:rPr>
              <a:t>voor dat de as draait.</a:t>
            </a:r>
            <a:endParaRPr sz="2800" b="0" i="0" u="none" strike="noStrike">
              <a:solidFill>
                <a:srgbClr val="5FCBEF"/>
              </a:solidFill>
              <a:latin typeface="Noto Sans Symbols"/>
              <a:ea typeface="Noto Sans Symbols"/>
              <a:cs typeface="Noto Sans Symbols"/>
              <a:sym typeface="Noto Sans Symbols"/>
            </a:endParaRPr>
          </a:p>
          <a:p>
            <a:pPr marL="0" lvl="0" indent="0" algn="l" rtl="0">
              <a:lnSpc>
                <a:spcPct val="90000"/>
              </a:lnSpc>
              <a:spcBef>
                <a:spcPts val="1000"/>
              </a:spcBef>
              <a:spcAft>
                <a:spcPts val="1600"/>
              </a:spcAft>
              <a:buClr>
                <a:schemeClr val="dk1"/>
              </a:buClr>
              <a:buSzPts val="2800"/>
              <a:buNone/>
            </a:pPr>
            <a:br>
              <a:rPr lang="nl-NL" b="0"/>
            </a:br>
            <a:endParaRPr/>
          </a:p>
        </p:txBody>
      </p:sp>
      <p:pic>
        <p:nvPicPr>
          <p:cNvPr id="167" name="Google Shape;167;p9"/>
          <p:cNvPicPr preferRelativeResize="0"/>
          <p:nvPr/>
        </p:nvPicPr>
        <p:blipFill rotWithShape="1">
          <a:blip r:embed="rId3">
            <a:alphaModFix/>
          </a:blip>
          <a:srcRect/>
          <a:stretch/>
        </p:blipFill>
        <p:spPr>
          <a:xfrm>
            <a:off x="8895806" y="2302667"/>
            <a:ext cx="3055652" cy="36716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Krachten op een schip</a:t>
            </a:r>
            <a:endParaRPr/>
          </a:p>
        </p:txBody>
      </p:sp>
      <p:sp>
        <p:nvSpPr>
          <p:cNvPr id="173" name="Google Shape;17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Welke krachten hebben wij op het schip?</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FF0000"/>
              </a:buClr>
              <a:buSzPts val="1600"/>
              <a:buFont typeface="Arial"/>
              <a:buChar char="•"/>
            </a:pPr>
            <a:r>
              <a:rPr lang="nl-NL" sz="1600" b="0" i="0" u="none" strike="noStrike">
                <a:solidFill>
                  <a:srgbClr val="FF0000"/>
                </a:solidFill>
                <a:latin typeface="Trebuchet MS"/>
                <a:ea typeface="Trebuchet MS"/>
                <a:cs typeface="Trebuchet MS"/>
                <a:sym typeface="Trebuchet MS"/>
              </a:rPr>
              <a:t>Windkracht</a:t>
            </a:r>
            <a:endParaRPr sz="1280" b="0" i="0" u="none" strike="noStrike">
              <a:solidFill>
                <a:srgbClr val="5FCBEF"/>
              </a:solidFill>
              <a:latin typeface="Noto Sans Symbols"/>
              <a:ea typeface="Noto Sans Symbols"/>
              <a:cs typeface="Noto Sans Symbols"/>
              <a:sym typeface="Noto Sans Symbols"/>
            </a:endParaRPr>
          </a:p>
          <a:p>
            <a:pPr marL="1143000" lvl="2" indent="-228600" algn="l" rtl="0">
              <a:lnSpc>
                <a:spcPct val="90000"/>
              </a:lnSpc>
              <a:spcBef>
                <a:spcPts val="1000"/>
              </a:spcBef>
              <a:spcAft>
                <a:spcPts val="0"/>
              </a:spcAft>
              <a:buClr>
                <a:srgbClr val="FF0000"/>
              </a:buClr>
              <a:buSzPts val="1400"/>
              <a:buFont typeface="Arial"/>
              <a:buChar char="•"/>
            </a:pPr>
            <a:r>
              <a:rPr lang="nl-NL" sz="1400" b="0" i="0" u="none" strike="noStrike">
                <a:solidFill>
                  <a:srgbClr val="FF0000"/>
                </a:solidFill>
                <a:latin typeface="Trebuchet MS"/>
                <a:ea typeface="Trebuchet MS"/>
                <a:cs typeface="Trebuchet MS"/>
                <a:sym typeface="Trebuchet MS"/>
              </a:rPr>
              <a:t>Fok</a:t>
            </a:r>
            <a:endParaRPr sz="1120" b="0" i="0" u="none" strike="noStrike">
              <a:solidFill>
                <a:srgbClr val="5FCBEF"/>
              </a:solidFill>
              <a:latin typeface="Noto Sans Symbols"/>
              <a:ea typeface="Noto Sans Symbols"/>
              <a:cs typeface="Noto Sans Symbols"/>
              <a:sym typeface="Noto Sans Symbols"/>
            </a:endParaRPr>
          </a:p>
          <a:p>
            <a:pPr marL="1143000" lvl="2" indent="-228600" algn="l" rtl="0">
              <a:lnSpc>
                <a:spcPct val="90000"/>
              </a:lnSpc>
              <a:spcBef>
                <a:spcPts val="1000"/>
              </a:spcBef>
              <a:spcAft>
                <a:spcPts val="0"/>
              </a:spcAft>
              <a:buClr>
                <a:srgbClr val="FF0000"/>
              </a:buClr>
              <a:buSzPts val="1400"/>
              <a:buFont typeface="Arial"/>
              <a:buChar char="•"/>
            </a:pPr>
            <a:r>
              <a:rPr lang="nl-NL" sz="1400" b="0" i="0" u="none" strike="noStrike">
                <a:solidFill>
                  <a:srgbClr val="FF0000"/>
                </a:solidFill>
                <a:latin typeface="Trebuchet MS"/>
                <a:ea typeface="Trebuchet MS"/>
                <a:cs typeface="Trebuchet MS"/>
                <a:sym typeface="Trebuchet MS"/>
              </a:rPr>
              <a:t>Grootzeil </a:t>
            </a:r>
            <a:endParaRPr sz="112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FFFF00"/>
              </a:buClr>
              <a:buSzPts val="1600"/>
              <a:buFont typeface="Arial"/>
              <a:buChar char="•"/>
            </a:pPr>
            <a:r>
              <a:rPr lang="nl-NL" sz="1600" b="0" i="0" u="none" strike="noStrike">
                <a:solidFill>
                  <a:srgbClr val="FFFF00"/>
                </a:solidFill>
                <a:latin typeface="Trebuchet MS"/>
                <a:ea typeface="Trebuchet MS"/>
                <a:cs typeface="Trebuchet MS"/>
                <a:sym typeface="Trebuchet MS"/>
              </a:rPr>
              <a:t>Weerstand</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5FCBEF"/>
              </a:buClr>
              <a:buSzPts val="1600"/>
              <a:buFont typeface="Arial"/>
              <a:buChar char="•"/>
            </a:pPr>
            <a:r>
              <a:rPr lang="nl-NL" sz="1600" b="0" i="0" u="none" strike="noStrike">
                <a:solidFill>
                  <a:srgbClr val="5FCBEF"/>
                </a:solidFill>
                <a:latin typeface="Trebuchet MS"/>
                <a:ea typeface="Trebuchet MS"/>
                <a:cs typeface="Trebuchet MS"/>
                <a:sym typeface="Trebuchet MS"/>
              </a:rPr>
              <a:t>Tegenkracht schip</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Stuurkracht (roer)</a:t>
            </a:r>
            <a:endParaRPr sz="1280" b="0" i="0" u="none" strike="noStrike">
              <a:solidFill>
                <a:srgbClr val="5FCBEF"/>
              </a:solidFill>
              <a:latin typeface="Noto Sans Symbols"/>
              <a:ea typeface="Noto Sans Symbols"/>
              <a:cs typeface="Noto Sans Symbols"/>
              <a:sym typeface="Noto Sans Symbols"/>
            </a:endParaRPr>
          </a:p>
          <a:p>
            <a:pPr marL="0" lvl="0" indent="0" algn="l" rtl="0">
              <a:lnSpc>
                <a:spcPct val="90000"/>
              </a:lnSpc>
              <a:spcBef>
                <a:spcPts val="1000"/>
              </a:spcBef>
              <a:spcAft>
                <a:spcPts val="1600"/>
              </a:spcAft>
              <a:buClr>
                <a:schemeClr val="dk1"/>
              </a:buClr>
              <a:buSzPts val="2800"/>
              <a:buNone/>
            </a:pPr>
            <a:br>
              <a:rPr lang="nl-NL" b="0"/>
            </a:br>
            <a:br>
              <a:rPr lang="nl-NL" b="0"/>
            </a:br>
            <a:endParaRPr/>
          </a:p>
        </p:txBody>
      </p:sp>
      <p:pic>
        <p:nvPicPr>
          <p:cNvPr id="174" name="Google Shape;174;p10"/>
          <p:cNvPicPr preferRelativeResize="0"/>
          <p:nvPr/>
        </p:nvPicPr>
        <p:blipFill rotWithShape="1">
          <a:blip r:embed="rId3">
            <a:alphaModFix/>
          </a:blip>
          <a:srcRect/>
          <a:stretch/>
        </p:blipFill>
        <p:spPr>
          <a:xfrm>
            <a:off x="4318558" y="2373824"/>
            <a:ext cx="4991797" cy="30770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Lateraalpunt</a:t>
            </a:r>
            <a:endParaRPr/>
          </a:p>
        </p:txBody>
      </p:sp>
      <p:sp>
        <p:nvSpPr>
          <p:cNvPr id="180" name="Google Shape;180;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Het lateraal punt, ook wel draaipunt genoemd, is het punt waar het schip omheen draait</a:t>
            </a:r>
            <a:endParaRPr/>
          </a:p>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Bij onze boten ligt deze net iets achter de mast</a:t>
            </a:r>
            <a:endParaRPr/>
          </a:p>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Lateraal punt hangt af van</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De vorm van het schip</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Dus niet van de plaatsing van de mast!!!!!</a:t>
            </a:r>
            <a:endParaRPr sz="128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Als we krachten tekenen op het onderwater gedeelte van het schip tekenen we deze vanaf het lateraal punt. </a:t>
            </a:r>
            <a:endParaRPr/>
          </a:p>
        </p:txBody>
      </p:sp>
      <p:pic>
        <p:nvPicPr>
          <p:cNvPr id="181" name="Google Shape;181;p11"/>
          <p:cNvPicPr preferRelativeResize="0"/>
          <p:nvPr/>
        </p:nvPicPr>
        <p:blipFill rotWithShape="1">
          <a:blip r:embed="rId3">
            <a:alphaModFix/>
          </a:blip>
          <a:srcRect/>
          <a:stretch/>
        </p:blipFill>
        <p:spPr>
          <a:xfrm>
            <a:off x="2841099" y="3805572"/>
            <a:ext cx="2506328" cy="25063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Zeilpunt</a:t>
            </a:r>
            <a:endParaRPr/>
          </a:p>
        </p:txBody>
      </p:sp>
      <p:sp>
        <p:nvSpPr>
          <p:cNvPr id="187" name="Google Shape;18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Het zeilpunt is een fictief punt</a:t>
            </a:r>
            <a:endParaRPr sz="180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Zeilpunt is het punt op het schip waar ‘alle krachten van de zeilen aangrijpen’</a:t>
            </a:r>
            <a:endParaRPr sz="180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Wanneer het grootzeil heel groot is zal het zeilpunt achterin het schip liggen</a:t>
            </a:r>
            <a:endParaRPr sz="180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Is de fok heel groot, zal het zeilpunt verder naar voren verplaatsen</a:t>
            </a:r>
            <a:endParaRPr sz="1800" b="0" i="0" u="none" strike="noStrike">
              <a:solidFill>
                <a:srgbClr val="5FCBEF"/>
              </a:solidFill>
              <a:latin typeface="Noto Sans Symbols"/>
              <a:ea typeface="Noto Sans Symbols"/>
              <a:cs typeface="Noto Sans Symbols"/>
              <a:sym typeface="Noto Sans Symbols"/>
            </a:endParaRPr>
          </a:p>
          <a:p>
            <a:pPr marL="0" lvl="0" indent="0" algn="l" rtl="0">
              <a:lnSpc>
                <a:spcPct val="90000"/>
              </a:lnSpc>
              <a:spcBef>
                <a:spcPts val="1000"/>
              </a:spcBef>
              <a:spcAft>
                <a:spcPts val="160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Krachten op het zeil 1</a:t>
            </a:r>
            <a:endParaRPr/>
          </a:p>
        </p:txBody>
      </p:sp>
      <p:sp>
        <p:nvSpPr>
          <p:cNvPr id="193" name="Google Shape;193;p13"/>
          <p:cNvSpPr txBox="1">
            <a:spLocks noGrp="1"/>
          </p:cNvSpPr>
          <p:nvPr>
            <p:ph type="body" idx="1"/>
          </p:nvPr>
        </p:nvSpPr>
        <p:spPr>
          <a:xfrm>
            <a:off x="838200" y="1825625"/>
            <a:ext cx="6516189" cy="427472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Een zeil werkt op dezelfde manier als een vliegtuigvleugel</a:t>
            </a:r>
            <a:endParaRPr/>
          </a:p>
          <a:p>
            <a:pPr marL="228600" lvl="0" indent="-228600" algn="l" rtl="0">
              <a:lnSpc>
                <a:spcPct val="90000"/>
              </a:lnSpc>
              <a:spcBef>
                <a:spcPts val="0"/>
              </a:spcBef>
              <a:spcAft>
                <a:spcPts val="0"/>
              </a:spcAft>
              <a:buClr>
                <a:srgbClr val="3F3F3F"/>
              </a:buClr>
              <a:buSzPts val="1800"/>
              <a:buFont typeface="Arial"/>
              <a:buChar char="•"/>
            </a:pPr>
            <a:r>
              <a:rPr lang="nl-NL" sz="1800">
                <a:solidFill>
                  <a:srgbClr val="3F3F3F"/>
                </a:solidFill>
                <a:latin typeface="Trebuchet MS"/>
                <a:ea typeface="Trebuchet MS"/>
                <a:cs typeface="Trebuchet MS"/>
                <a:sym typeface="Trebuchet MS"/>
              </a:rPr>
              <a:t>Door drukverschil, overdruk aan de binnenkant onderdruk aan de buitenkant.</a:t>
            </a:r>
            <a:endParaRPr/>
          </a:p>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Dit houdt in dat er te weinig ruimte is voor alle druk aan de binnenkant</a:t>
            </a:r>
            <a:r>
              <a:rPr lang="nl-NL" sz="1800">
                <a:solidFill>
                  <a:srgbClr val="3F3F3F"/>
                </a:solidFill>
                <a:latin typeface="Trebuchet MS"/>
                <a:ea typeface="Trebuchet MS"/>
                <a:cs typeface="Trebuchet MS"/>
                <a:sym typeface="Trebuchet MS"/>
              </a:rPr>
              <a:t> van het zeil dus die wilt weg waardoor de boot vooruit wordt geduwd</a:t>
            </a:r>
            <a:endParaRPr sz="1800" b="0" i="0" u="none" strike="noStrike">
              <a:solidFill>
                <a:srgbClr val="5FCBEF"/>
              </a:solidFill>
              <a:latin typeface="Noto Sans Symbols"/>
              <a:ea typeface="Noto Sans Symbols"/>
              <a:cs typeface="Noto Sans Symbols"/>
              <a:sym typeface="Noto Sans Symbols"/>
            </a:endParaRPr>
          </a:p>
          <a:p>
            <a:pPr marL="0" lvl="0" indent="0" algn="l" rtl="0">
              <a:lnSpc>
                <a:spcPct val="90000"/>
              </a:lnSpc>
              <a:spcBef>
                <a:spcPts val="1000"/>
              </a:spcBef>
              <a:spcAft>
                <a:spcPts val="1600"/>
              </a:spcAft>
              <a:buClr>
                <a:schemeClr val="dk1"/>
              </a:buClr>
              <a:buSzPts val="2800"/>
              <a:buNone/>
            </a:pPr>
            <a:endParaRPr/>
          </a:p>
        </p:txBody>
      </p:sp>
      <p:pic>
        <p:nvPicPr>
          <p:cNvPr id="194" name="Google Shape;194;p13"/>
          <p:cNvPicPr preferRelativeResize="0"/>
          <p:nvPr/>
        </p:nvPicPr>
        <p:blipFill rotWithShape="1">
          <a:blip r:embed="rId3">
            <a:alphaModFix/>
          </a:blip>
          <a:srcRect/>
          <a:stretch/>
        </p:blipFill>
        <p:spPr>
          <a:xfrm>
            <a:off x="7354389" y="1690688"/>
            <a:ext cx="4214248" cy="37253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Krachten op het zeil 2</a:t>
            </a:r>
            <a:endParaRPr/>
          </a:p>
        </p:txBody>
      </p:sp>
      <p:sp>
        <p:nvSpPr>
          <p:cNvPr id="200" name="Google Shape;20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Het zeil geeft een totale kracht schuin naar voren (K)</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Uit elkaar gehaald duwt hij de boot dus naar stuurboord(V) ook wel verlijerende kracht genoemd, én naar voren (S)</a:t>
            </a:r>
            <a:endParaRPr sz="1280" b="0" i="0" u="none" strike="noStrike">
              <a:solidFill>
                <a:srgbClr val="5FCBEF"/>
              </a:solidFill>
              <a:latin typeface="Noto Sans Symbols"/>
              <a:ea typeface="Noto Sans Symbols"/>
              <a:cs typeface="Noto Sans Symbols"/>
              <a:sym typeface="Noto Sans Symbols"/>
            </a:endParaRPr>
          </a:p>
          <a:p>
            <a:pPr marL="228600" lvl="0" indent="-50800" algn="l" rtl="0">
              <a:lnSpc>
                <a:spcPct val="90000"/>
              </a:lnSpc>
              <a:spcBef>
                <a:spcPts val="1000"/>
              </a:spcBef>
              <a:spcAft>
                <a:spcPts val="1600"/>
              </a:spcAft>
              <a:buClr>
                <a:schemeClr val="dk1"/>
              </a:buClr>
              <a:buSzPts val="2800"/>
              <a:buNone/>
            </a:pPr>
            <a:endParaRPr/>
          </a:p>
        </p:txBody>
      </p:sp>
      <p:pic>
        <p:nvPicPr>
          <p:cNvPr id="201" name="Google Shape;201;p14"/>
          <p:cNvPicPr preferRelativeResize="0"/>
          <p:nvPr/>
        </p:nvPicPr>
        <p:blipFill rotWithShape="1">
          <a:blip r:embed="rId3">
            <a:alphaModFix/>
          </a:blip>
          <a:srcRect/>
          <a:stretch/>
        </p:blipFill>
        <p:spPr>
          <a:xfrm>
            <a:off x="1396664" y="2834790"/>
            <a:ext cx="2838846" cy="3477110"/>
          </a:xfrm>
          <a:prstGeom prst="rect">
            <a:avLst/>
          </a:prstGeom>
          <a:noFill/>
          <a:ln>
            <a:noFill/>
          </a:ln>
        </p:spPr>
      </p:pic>
      <p:pic>
        <p:nvPicPr>
          <p:cNvPr id="202" name="Google Shape;202;p14"/>
          <p:cNvPicPr preferRelativeResize="0"/>
          <p:nvPr/>
        </p:nvPicPr>
        <p:blipFill rotWithShape="1">
          <a:blip r:embed="rId4">
            <a:alphaModFix/>
          </a:blip>
          <a:srcRect/>
          <a:stretch/>
        </p:blipFill>
        <p:spPr>
          <a:xfrm>
            <a:off x="4905813" y="3339685"/>
            <a:ext cx="5410955" cy="24673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Loef en lijgierig 1</a:t>
            </a:r>
            <a:endParaRPr/>
          </a:p>
        </p:txBody>
      </p:sp>
      <p:sp>
        <p:nvSpPr>
          <p:cNvPr id="208" name="Google Shape;20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000"/>
              <a:buFont typeface="Arial"/>
              <a:buChar char="•"/>
            </a:pPr>
            <a:r>
              <a:rPr lang="nl-NL" sz="2000" b="0" i="0" u="none" strike="noStrike">
                <a:solidFill>
                  <a:srgbClr val="3F3F3F"/>
                </a:solidFill>
              </a:rPr>
              <a:t>Loefgierig betekent dat het schip, wanneer de zeilen goed staan en je geen roer geeft, altijd op zal loeven</a:t>
            </a:r>
            <a:endParaRPr sz="2000" b="0" i="0" u="none" strike="noStrike">
              <a:solidFill>
                <a:srgbClr val="5FCBEF"/>
              </a:solidFill>
            </a:endParaRPr>
          </a:p>
          <a:p>
            <a:pPr marL="228600" lvl="0" indent="-228600" algn="l" rtl="0">
              <a:lnSpc>
                <a:spcPct val="90000"/>
              </a:lnSpc>
              <a:spcBef>
                <a:spcPts val="1000"/>
              </a:spcBef>
              <a:spcAft>
                <a:spcPts val="0"/>
              </a:spcAft>
              <a:buClr>
                <a:srgbClr val="3F3F3F"/>
              </a:buClr>
              <a:buSzPts val="2000"/>
              <a:buFont typeface="Arial"/>
              <a:buChar char="•"/>
            </a:pPr>
            <a:r>
              <a:rPr lang="nl-NL" sz="2000" b="0" i="0" u="none" strike="noStrike">
                <a:solidFill>
                  <a:srgbClr val="3F3F3F"/>
                </a:solidFill>
              </a:rPr>
              <a:t>Lijgierig betekent dat het schip, wanneer de zeilen goed staan en je geen roer geeft, altijd af zal vallen</a:t>
            </a:r>
            <a:endParaRPr sz="2000" b="0" i="0" u="none" strike="noStrike">
              <a:solidFill>
                <a:srgbClr val="5FCBEF"/>
              </a:solidFill>
            </a:endParaRPr>
          </a:p>
          <a:p>
            <a:pPr marL="228600" lvl="0" indent="-228600" algn="l" rtl="0">
              <a:lnSpc>
                <a:spcPct val="90000"/>
              </a:lnSpc>
              <a:spcBef>
                <a:spcPts val="1000"/>
              </a:spcBef>
              <a:spcAft>
                <a:spcPts val="1600"/>
              </a:spcAft>
              <a:buClr>
                <a:schemeClr val="dk1"/>
              </a:buClr>
              <a:buSzPts val="2000"/>
              <a:buChar char="•"/>
            </a:pPr>
            <a:r>
              <a:rPr lang="nl-NL" sz="2000"/>
              <a:t>Bedenk wat onze boten zijn.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Loef en lijgierig 2</a:t>
            </a:r>
            <a:endParaRPr/>
          </a:p>
        </p:txBody>
      </p:sp>
      <p:sp>
        <p:nvSpPr>
          <p:cNvPr id="214" name="Google Shape;214;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Waar hangt het loefgierig/lijgierig zijn vanaf?</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Lateraal punt</a:t>
            </a:r>
            <a:endParaRPr sz="1280" b="0" i="0" u="none" strike="noStrike">
              <a:solidFill>
                <a:srgbClr val="5FCBEF"/>
              </a:solidFill>
              <a:latin typeface="Noto Sans Symbols"/>
              <a:ea typeface="Noto Sans Symbols"/>
              <a:cs typeface="Noto Sans Symbols"/>
              <a:sym typeface="Noto Sans Symbols"/>
            </a:endParaRPr>
          </a:p>
          <a:p>
            <a:pPr marL="1143000" lvl="2" indent="-247650" algn="l" rtl="0">
              <a:lnSpc>
                <a:spcPct val="90000"/>
              </a:lnSpc>
              <a:spcBef>
                <a:spcPts val="1000"/>
              </a:spcBef>
              <a:spcAft>
                <a:spcPts val="0"/>
              </a:spcAft>
              <a:buClr>
                <a:srgbClr val="3F3F3F"/>
              </a:buClr>
              <a:buSzPts val="1700"/>
              <a:buFont typeface="Arial"/>
              <a:buChar char="•"/>
            </a:pPr>
            <a:r>
              <a:rPr lang="nl-NL" sz="1700" b="0" i="0" u="none" strike="noStrike">
                <a:solidFill>
                  <a:srgbClr val="3F3F3F"/>
                </a:solidFill>
                <a:latin typeface="Trebuchet MS"/>
                <a:ea typeface="Trebuchet MS"/>
                <a:cs typeface="Trebuchet MS"/>
                <a:sym typeface="Trebuchet MS"/>
              </a:rPr>
              <a:t>Krachten!</a:t>
            </a:r>
            <a:endParaRPr sz="1420" b="0" i="0" u="none" strike="noStrike">
              <a:solidFill>
                <a:srgbClr val="5FCBEF"/>
              </a:solidFill>
              <a:latin typeface="Noto Sans Symbols"/>
              <a:ea typeface="Noto Sans Symbols"/>
              <a:cs typeface="Noto Sans Symbols"/>
              <a:sym typeface="Noto Sans Symbols"/>
            </a:endParaRPr>
          </a:p>
          <a:p>
            <a:pPr marL="1600200" lvl="3" indent="-247650" algn="l" rtl="0">
              <a:lnSpc>
                <a:spcPct val="90000"/>
              </a:lnSpc>
              <a:spcBef>
                <a:spcPts val="1000"/>
              </a:spcBef>
              <a:spcAft>
                <a:spcPts val="0"/>
              </a:spcAft>
              <a:buClr>
                <a:srgbClr val="3F3F3F"/>
              </a:buClr>
              <a:buSzPts val="1500"/>
              <a:buFont typeface="Arial"/>
              <a:buChar char="•"/>
            </a:pPr>
            <a:r>
              <a:rPr lang="nl-NL" sz="1500" b="0" i="0" u="none" strike="noStrike">
                <a:solidFill>
                  <a:srgbClr val="3F3F3F"/>
                </a:solidFill>
                <a:latin typeface="Trebuchet MS"/>
                <a:ea typeface="Trebuchet MS"/>
                <a:cs typeface="Trebuchet MS"/>
                <a:sym typeface="Trebuchet MS"/>
              </a:rPr>
              <a:t>Aangrijpingspunt van deze krachten</a:t>
            </a:r>
            <a:endParaRPr sz="1260" b="0" i="0" u="none" strike="noStrike">
              <a:solidFill>
                <a:srgbClr val="5FCBEF"/>
              </a:solidFill>
              <a:latin typeface="Noto Sans Symbols"/>
              <a:ea typeface="Noto Sans Symbols"/>
              <a:cs typeface="Noto Sans Symbols"/>
              <a:sym typeface="Noto Sans Symbols"/>
            </a:endParaRPr>
          </a:p>
          <a:p>
            <a:pPr marL="1600200" lvl="3" indent="-247650" algn="l" rtl="0">
              <a:lnSpc>
                <a:spcPct val="90000"/>
              </a:lnSpc>
              <a:spcBef>
                <a:spcPts val="1000"/>
              </a:spcBef>
              <a:spcAft>
                <a:spcPts val="0"/>
              </a:spcAft>
              <a:buClr>
                <a:srgbClr val="3F3F3F"/>
              </a:buClr>
              <a:buSzPts val="1500"/>
              <a:buFont typeface="Arial"/>
              <a:buChar char="•"/>
            </a:pPr>
            <a:r>
              <a:rPr lang="nl-NL" sz="1500" b="0" i="0" u="none" strike="noStrike">
                <a:solidFill>
                  <a:srgbClr val="3F3F3F"/>
                </a:solidFill>
                <a:latin typeface="Trebuchet MS"/>
                <a:ea typeface="Trebuchet MS"/>
                <a:cs typeface="Trebuchet MS"/>
                <a:sym typeface="Trebuchet MS"/>
              </a:rPr>
              <a:t>Grootte van deze kracht</a:t>
            </a:r>
            <a:endParaRPr sz="1260" b="0" i="0" u="none" strike="noStrike">
              <a:solidFill>
                <a:srgbClr val="5FCBEF"/>
              </a:solidFill>
              <a:latin typeface="Noto Sans Symbols"/>
              <a:ea typeface="Noto Sans Symbols"/>
              <a:cs typeface="Noto Sans Symbols"/>
              <a:sym typeface="Noto Sans Symbols"/>
            </a:endParaRPr>
          </a:p>
          <a:p>
            <a:pPr marL="1143000" lvl="2" indent="-247650" algn="l" rtl="0">
              <a:lnSpc>
                <a:spcPct val="90000"/>
              </a:lnSpc>
              <a:spcBef>
                <a:spcPts val="1000"/>
              </a:spcBef>
              <a:spcAft>
                <a:spcPts val="0"/>
              </a:spcAft>
              <a:buClr>
                <a:srgbClr val="3F3F3F"/>
              </a:buClr>
              <a:buSzPts val="1700"/>
              <a:buFont typeface="Arial"/>
              <a:buChar char="•"/>
            </a:pPr>
            <a:r>
              <a:rPr lang="nl-NL" sz="1700" b="0" i="0" u="none" strike="noStrike">
                <a:solidFill>
                  <a:srgbClr val="3F3F3F"/>
                </a:solidFill>
                <a:latin typeface="Trebuchet MS"/>
                <a:ea typeface="Trebuchet MS"/>
                <a:cs typeface="Trebuchet MS"/>
                <a:sym typeface="Trebuchet MS"/>
              </a:rPr>
              <a:t>Weerstand</a:t>
            </a:r>
            <a:endParaRPr sz="1420" b="0" i="0" u="none" strike="noStrike">
              <a:solidFill>
                <a:srgbClr val="5FCBEF"/>
              </a:solidFill>
              <a:latin typeface="Noto Sans Symbols"/>
              <a:ea typeface="Noto Sans Symbols"/>
              <a:cs typeface="Noto Sans Symbols"/>
              <a:sym typeface="Noto Sans Symbols"/>
            </a:endParaRPr>
          </a:p>
          <a:p>
            <a:pPr marL="1600200" lvl="3" indent="-247650" algn="l" rtl="0">
              <a:lnSpc>
                <a:spcPct val="90000"/>
              </a:lnSpc>
              <a:spcBef>
                <a:spcPts val="1000"/>
              </a:spcBef>
              <a:spcAft>
                <a:spcPts val="0"/>
              </a:spcAft>
              <a:buClr>
                <a:srgbClr val="3F3F3F"/>
              </a:buClr>
              <a:buSzPts val="1500"/>
              <a:buFont typeface="Arial"/>
              <a:buChar char="•"/>
            </a:pPr>
            <a:r>
              <a:rPr lang="nl-NL" sz="1500" b="0" i="0" u="none" strike="noStrike">
                <a:solidFill>
                  <a:srgbClr val="3F3F3F"/>
                </a:solidFill>
                <a:latin typeface="Trebuchet MS"/>
                <a:ea typeface="Trebuchet MS"/>
                <a:cs typeface="Trebuchet MS"/>
                <a:sym typeface="Trebuchet MS"/>
              </a:rPr>
              <a:t>Zwaard, skeg, onderwaterschip</a:t>
            </a:r>
            <a:endParaRPr sz="1260" b="0" i="0" u="none" strike="noStrike">
              <a:solidFill>
                <a:srgbClr val="5FCBEF"/>
              </a:solidFill>
              <a:latin typeface="Noto Sans Symbols"/>
              <a:ea typeface="Noto Sans Symbols"/>
              <a:cs typeface="Noto Sans Symbols"/>
              <a:sym typeface="Noto Sans Symbols"/>
            </a:endParaRPr>
          </a:p>
          <a:p>
            <a:pPr marL="1143000" lvl="2" indent="-247650" algn="l" rtl="0">
              <a:lnSpc>
                <a:spcPct val="90000"/>
              </a:lnSpc>
              <a:spcBef>
                <a:spcPts val="1000"/>
              </a:spcBef>
              <a:spcAft>
                <a:spcPts val="0"/>
              </a:spcAft>
              <a:buClr>
                <a:srgbClr val="3F3F3F"/>
              </a:buClr>
              <a:buSzPts val="1700"/>
              <a:buFont typeface="Arial"/>
              <a:buChar char="•"/>
            </a:pPr>
            <a:r>
              <a:rPr lang="nl-NL" sz="1700" b="0" i="0" u="none" strike="noStrike">
                <a:solidFill>
                  <a:srgbClr val="3F3F3F"/>
                </a:solidFill>
                <a:latin typeface="Trebuchet MS"/>
                <a:ea typeface="Trebuchet MS"/>
                <a:cs typeface="Trebuchet MS"/>
                <a:sym typeface="Trebuchet MS"/>
              </a:rPr>
              <a:t>Koppels/draaipunt</a:t>
            </a:r>
            <a:endParaRPr sz="142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De grootte van de krachten van het zeil en de plaatsing van de mast bepalen het zeilpunt. Dit is het punt waarvan we ‘zeggen’ dat de krachten aangrijpen op het schip.</a:t>
            </a:r>
            <a:endParaRPr sz="1440" b="0" i="0" u="none" strike="noStrike">
              <a:solidFill>
                <a:srgbClr val="5FCBEF"/>
              </a:solidFill>
              <a:latin typeface="Noto Sans Symbols"/>
              <a:ea typeface="Noto Sans Symbols"/>
              <a:cs typeface="Noto Sans Symbols"/>
              <a:sym typeface="Noto Sans Symbols"/>
            </a:endParaRPr>
          </a:p>
          <a:p>
            <a:pPr marL="228600" lvl="0" indent="-50800" algn="l" rtl="0">
              <a:lnSpc>
                <a:spcPct val="90000"/>
              </a:lnSpc>
              <a:spcBef>
                <a:spcPts val="1000"/>
              </a:spcBef>
              <a:spcAft>
                <a:spcPts val="1600"/>
              </a:spcAft>
              <a:buClr>
                <a:schemeClr val="dk1"/>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Loef en lijgierig 3</a:t>
            </a:r>
            <a:endParaRPr/>
          </a:p>
        </p:txBody>
      </p:sp>
      <p:sp>
        <p:nvSpPr>
          <p:cNvPr id="220" name="Google Shape;220;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Rechts een voorbeeld van een loefgierig schip</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Het zeilpunt ligt achter het lateraal punt</a:t>
            </a:r>
            <a:endParaRPr sz="128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chemeClr val="dk1"/>
              </a:buClr>
              <a:buSzPts val="2800"/>
              <a:buFont typeface="Arial"/>
              <a:buChar char="•"/>
            </a:pPr>
            <a:br>
              <a:rPr lang="nl-NL" b="0"/>
            </a:br>
            <a:r>
              <a:rPr lang="nl-NL" sz="1800" b="0" i="0" u="none" strike="noStrike">
                <a:solidFill>
                  <a:srgbClr val="3F3F3F"/>
                </a:solidFill>
                <a:latin typeface="Trebuchet MS"/>
                <a:ea typeface="Trebuchet MS"/>
                <a:cs typeface="Trebuchet MS"/>
                <a:sym typeface="Trebuchet MS"/>
              </a:rPr>
              <a:t>Methodes om het schip loefgierig te maken:</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Mast naar achter verplaatsen</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Grootzeil vergroten</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Geen fok gebruiken</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Lateraal punt naar voren verplaatsen</a:t>
            </a:r>
            <a:endParaRPr sz="1280" b="0" i="0" u="none" strike="noStrike">
              <a:solidFill>
                <a:srgbClr val="5FCBEF"/>
              </a:solidFill>
              <a:latin typeface="Noto Sans Symbols"/>
              <a:ea typeface="Noto Sans Symbols"/>
              <a:cs typeface="Noto Sans Symbols"/>
              <a:sym typeface="Noto Sans Symbols"/>
            </a:endParaRPr>
          </a:p>
          <a:p>
            <a:pPr marL="1143000" lvl="2" indent="-228600" algn="l" rtl="0">
              <a:lnSpc>
                <a:spcPct val="90000"/>
              </a:lnSpc>
              <a:spcBef>
                <a:spcPts val="1000"/>
              </a:spcBef>
              <a:spcAft>
                <a:spcPts val="0"/>
              </a:spcAft>
              <a:buClr>
                <a:srgbClr val="3F3F3F"/>
              </a:buClr>
              <a:buSzPts val="1400"/>
              <a:buFont typeface="Arial"/>
              <a:buChar char="•"/>
            </a:pPr>
            <a:r>
              <a:rPr lang="nl-NL" sz="1400" b="0" i="0" u="none" strike="noStrike">
                <a:solidFill>
                  <a:srgbClr val="3F3F3F"/>
                </a:solidFill>
                <a:latin typeface="Trebuchet MS"/>
                <a:ea typeface="Trebuchet MS"/>
                <a:cs typeface="Trebuchet MS"/>
                <a:sym typeface="Trebuchet MS"/>
              </a:rPr>
              <a:t>Bv: Roer ophalen</a:t>
            </a:r>
            <a:endParaRPr sz="1120" b="0" i="0" u="none" strike="noStrike">
              <a:solidFill>
                <a:srgbClr val="5FCBEF"/>
              </a:solidFill>
              <a:latin typeface="Noto Sans Symbols"/>
              <a:ea typeface="Noto Sans Symbols"/>
              <a:cs typeface="Noto Sans Symbols"/>
              <a:sym typeface="Noto Sans Symbols"/>
            </a:endParaRPr>
          </a:p>
          <a:p>
            <a:pPr marL="228600" lvl="0" indent="-50800" algn="l" rtl="0">
              <a:lnSpc>
                <a:spcPct val="90000"/>
              </a:lnSpc>
              <a:spcBef>
                <a:spcPts val="1000"/>
              </a:spcBef>
              <a:spcAft>
                <a:spcPts val="1600"/>
              </a:spcAft>
              <a:buClr>
                <a:schemeClr val="dk1"/>
              </a:buClr>
              <a:buSzPts val="2800"/>
              <a:buNone/>
            </a:pPr>
            <a:endParaRPr/>
          </a:p>
        </p:txBody>
      </p:sp>
      <p:pic>
        <p:nvPicPr>
          <p:cNvPr id="221" name="Google Shape;221;p17"/>
          <p:cNvPicPr preferRelativeResize="0"/>
          <p:nvPr/>
        </p:nvPicPr>
        <p:blipFill rotWithShape="1">
          <a:blip r:embed="rId3">
            <a:alphaModFix/>
          </a:blip>
          <a:srcRect/>
          <a:stretch/>
        </p:blipFill>
        <p:spPr>
          <a:xfrm>
            <a:off x="6827520" y="1690688"/>
            <a:ext cx="4066631" cy="37215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Verrassende opening</a:t>
            </a:r>
            <a:endParaRPr/>
          </a:p>
        </p:txBody>
      </p:sp>
      <p:sp>
        <p:nvSpPr>
          <p:cNvPr id="104" name="Google Shape;104;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u="sng">
                <a:solidFill>
                  <a:schemeClr val="hlink"/>
                </a:solidFill>
                <a:hlinkClick r:id="rId3"/>
              </a:rPr>
              <a:t>https://youtu.be/dFcVnMoDTXk</a:t>
            </a:r>
            <a:endParaRPr/>
          </a:p>
          <a:p>
            <a:pPr marL="228600" lvl="0" indent="-228600" algn="l" rtl="0">
              <a:lnSpc>
                <a:spcPct val="90000"/>
              </a:lnSpc>
              <a:spcBef>
                <a:spcPts val="1000"/>
              </a:spcBef>
              <a:spcAft>
                <a:spcPts val="1600"/>
              </a:spcAft>
              <a:buClr>
                <a:schemeClr val="dk1"/>
              </a:buClr>
              <a:buSzPts val="2800"/>
              <a:buChar char="●"/>
            </a:pPr>
            <a:r>
              <a:rPr lang="nl-NL"/>
              <a:t>Hoe kan dit?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Sturen met de zeilen</a:t>
            </a:r>
            <a:endParaRPr/>
          </a:p>
        </p:txBody>
      </p:sp>
      <p:sp>
        <p:nvSpPr>
          <p:cNvPr id="227" name="Google Shape;2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a:t>De fok heeft dus invloed op de lijgierigheid van de boot en het grootzeil op de loefgierigheid van de boot.</a:t>
            </a:r>
            <a:endParaRPr/>
          </a:p>
          <a:p>
            <a:pPr marL="228600" lvl="0" indent="-228600" algn="l" rtl="0">
              <a:lnSpc>
                <a:spcPct val="90000"/>
              </a:lnSpc>
              <a:spcBef>
                <a:spcPts val="1000"/>
              </a:spcBef>
              <a:spcAft>
                <a:spcPts val="0"/>
              </a:spcAft>
              <a:buClr>
                <a:schemeClr val="dk1"/>
              </a:buClr>
              <a:buSzPts val="2800"/>
              <a:buChar char="●"/>
            </a:pPr>
            <a:r>
              <a:rPr lang="nl-NL"/>
              <a:t>Dus wat zou er gebeuren als je je fok strakker aan trek en je grootzeil losser doet?</a:t>
            </a:r>
            <a:endParaRPr/>
          </a:p>
          <a:p>
            <a:pPr marL="228600" lvl="0" indent="-228600" algn="l" rtl="0">
              <a:lnSpc>
                <a:spcPct val="90000"/>
              </a:lnSpc>
              <a:spcBef>
                <a:spcPts val="1000"/>
              </a:spcBef>
              <a:spcAft>
                <a:spcPts val="0"/>
              </a:spcAft>
              <a:buClr>
                <a:schemeClr val="dk1"/>
              </a:buClr>
              <a:buSzPts val="2800"/>
              <a:buChar char="●"/>
            </a:pPr>
            <a:r>
              <a:rPr lang="nl-NL"/>
              <a:t>En wat gebeurd er als je je fok loslaat en je grootzeil aanhoudt?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nl-NL"/>
              <a:t>Je valt af</a:t>
            </a:r>
            <a:endParaRPr/>
          </a:p>
          <a:p>
            <a:pPr marL="228600" lvl="0" indent="-228600" algn="l" rtl="0">
              <a:lnSpc>
                <a:spcPct val="90000"/>
              </a:lnSpc>
              <a:spcBef>
                <a:spcPts val="1000"/>
              </a:spcBef>
              <a:spcAft>
                <a:spcPts val="1600"/>
              </a:spcAft>
              <a:buClr>
                <a:schemeClr val="dk1"/>
              </a:buClr>
              <a:buSzPts val="2800"/>
              <a:buChar char="●"/>
            </a:pPr>
            <a:r>
              <a:rPr lang="nl-NL"/>
              <a:t>Je loeft op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Het roer en de werking</a:t>
            </a:r>
            <a:endParaRPr/>
          </a:p>
        </p:txBody>
      </p:sp>
      <p:sp>
        <p:nvSpPr>
          <p:cNvPr id="233" name="Google Shape;233;p19"/>
          <p:cNvSpPr txBox="1">
            <a:spLocks noGrp="1"/>
          </p:cNvSpPr>
          <p:nvPr>
            <p:ph type="body" idx="1"/>
          </p:nvPr>
        </p:nvSpPr>
        <p:spPr>
          <a:xfrm>
            <a:off x="838200" y="1864814"/>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37172"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Het roer werkt met overdruk en onderdruk</a:t>
            </a:r>
            <a:endParaRPr sz="1800" b="0" i="0" u="none" strike="noStrike">
              <a:solidFill>
                <a:srgbClr val="5FCBEF"/>
              </a:solidFill>
              <a:latin typeface="Noto Sans Symbols"/>
              <a:ea typeface="Noto Sans Symbols"/>
              <a:cs typeface="Noto Sans Symbols"/>
              <a:sym typeface="Noto Sans Symbols"/>
            </a:endParaRPr>
          </a:p>
          <a:p>
            <a:pPr marL="228600" lvl="0" indent="-237172"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Door het roer te draaien komen er veel waterdeeltjes tegen het roer aan 🡪 Druk</a:t>
            </a:r>
            <a:endParaRPr sz="1800" b="0" i="0" u="none" strike="noStrike">
              <a:solidFill>
                <a:srgbClr val="5FCBEF"/>
              </a:solidFill>
              <a:latin typeface="Noto Sans Symbols"/>
              <a:ea typeface="Noto Sans Symbols"/>
              <a:cs typeface="Noto Sans Symbols"/>
              <a:sym typeface="Noto Sans Symbols"/>
            </a:endParaRPr>
          </a:p>
          <a:p>
            <a:pPr marL="228600" lvl="0" indent="-237172"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Deze zorgen voor een kracht K</a:t>
            </a:r>
            <a:endParaRPr sz="1800" b="0" i="0" u="none" strike="noStrike">
              <a:solidFill>
                <a:srgbClr val="5FCBEF"/>
              </a:solidFill>
              <a:latin typeface="Noto Sans Symbols"/>
              <a:ea typeface="Noto Sans Symbols"/>
              <a:cs typeface="Noto Sans Symbols"/>
              <a:sym typeface="Noto Sans Symbols"/>
            </a:endParaRPr>
          </a:p>
          <a:p>
            <a:pPr marL="228600" lvl="0" indent="-237172"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Hierdoor gaat de boot draaien, om het lateraal punt L heen.</a:t>
            </a:r>
            <a:endParaRPr sz="1800" b="0" i="0" u="none" strike="noStrike">
              <a:solidFill>
                <a:srgbClr val="5FCBEF"/>
              </a:solidFill>
              <a:latin typeface="Noto Sans Symbols"/>
              <a:ea typeface="Noto Sans Symbols"/>
              <a:cs typeface="Noto Sans Symbols"/>
              <a:sym typeface="Noto Sans Symbols"/>
            </a:endParaRPr>
          </a:p>
          <a:p>
            <a:pPr marL="228600" lvl="0" indent="-237172"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Het roer zorgt niet alleen voor draaiing, maar remt ook af</a:t>
            </a:r>
            <a:endParaRPr sz="1440" b="0" i="0" u="none" strike="noStrike">
              <a:solidFill>
                <a:srgbClr val="5FCBEF"/>
              </a:solidFill>
              <a:latin typeface="Noto Sans Symbols"/>
              <a:ea typeface="Noto Sans Symbols"/>
              <a:cs typeface="Noto Sans Symbols"/>
              <a:sym typeface="Noto Sans Symbols"/>
            </a:endParaRPr>
          </a:p>
          <a:p>
            <a:pPr marL="228600" lvl="0" indent="-237172"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In de afbeelding zien we de kracht K opgesplitst in:</a:t>
            </a:r>
            <a:endParaRPr sz="1440" b="0" i="0" u="none" strike="noStrike">
              <a:solidFill>
                <a:srgbClr val="5FCBEF"/>
              </a:solidFill>
              <a:latin typeface="Noto Sans Symbols"/>
              <a:ea typeface="Noto Sans Symbols"/>
              <a:cs typeface="Noto Sans Symbols"/>
              <a:sym typeface="Noto Sans Symbols"/>
            </a:endParaRPr>
          </a:p>
          <a:p>
            <a:pPr marL="742950" lvl="1" indent="-293369"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R, Remmende kracht</a:t>
            </a:r>
            <a:endParaRPr sz="1280" b="0" i="0" u="none" strike="noStrike">
              <a:solidFill>
                <a:srgbClr val="5FCBEF"/>
              </a:solidFill>
              <a:latin typeface="Noto Sans Symbols"/>
              <a:ea typeface="Noto Sans Symbols"/>
              <a:cs typeface="Noto Sans Symbols"/>
              <a:sym typeface="Noto Sans Symbols"/>
            </a:endParaRPr>
          </a:p>
          <a:p>
            <a:pPr marL="742950" lvl="1" indent="-293369"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S, Sturende kracht</a:t>
            </a:r>
            <a:endParaRPr sz="1280" b="0" i="0" u="none" strike="noStrike">
              <a:solidFill>
                <a:srgbClr val="5FCBEF"/>
              </a:solidFill>
              <a:latin typeface="Noto Sans Symbols"/>
              <a:ea typeface="Noto Sans Symbols"/>
              <a:cs typeface="Noto Sans Symbols"/>
              <a:sym typeface="Noto Sans Symbols"/>
            </a:endParaRPr>
          </a:p>
          <a:p>
            <a:pPr marL="228600" lvl="0" indent="-237172"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De maximale werkzame stand voor het roer is 45 graden (derde plaatje)</a:t>
            </a:r>
            <a:endParaRPr sz="1440" b="0" i="0" u="none" strike="noStrike">
              <a:solidFill>
                <a:srgbClr val="5FCBEF"/>
              </a:solidFill>
              <a:latin typeface="Noto Sans Symbols"/>
              <a:ea typeface="Noto Sans Symbols"/>
              <a:cs typeface="Noto Sans Symbols"/>
              <a:sym typeface="Noto Sans Symbols"/>
            </a:endParaRPr>
          </a:p>
          <a:p>
            <a:pPr marL="742950" lvl="1" indent="-293369"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Bij meer sturing gaat er Sturende kracht (S) verloren en komt en remmende kracht (R) bij. </a:t>
            </a:r>
            <a:endParaRPr/>
          </a:p>
          <a:p>
            <a:pPr marL="457200" lvl="1" indent="0" algn="l" rtl="0">
              <a:lnSpc>
                <a:spcPct val="90000"/>
              </a:lnSpc>
              <a:spcBef>
                <a:spcPts val="1000"/>
              </a:spcBef>
              <a:spcAft>
                <a:spcPts val="0"/>
              </a:spcAft>
              <a:buClr>
                <a:srgbClr val="3F3F3F"/>
              </a:buClr>
              <a:buSzPts val="1600"/>
              <a:buNone/>
            </a:pPr>
            <a:r>
              <a:rPr lang="nl-NL" sz="1600" b="0" i="0" u="none" strike="noStrike">
                <a:solidFill>
                  <a:srgbClr val="3F3F3F"/>
                </a:solidFill>
                <a:latin typeface="Trebuchet MS"/>
                <a:ea typeface="Trebuchet MS"/>
                <a:cs typeface="Trebuchet MS"/>
                <a:sym typeface="Trebuchet MS"/>
              </a:rPr>
              <a:t>(</a:t>
            </a:r>
            <a:r>
              <a:rPr lang="nl-NL" sz="1200" b="0" i="0" u="none" strike="noStrike">
                <a:solidFill>
                  <a:srgbClr val="3F3F3F"/>
                </a:solidFill>
                <a:latin typeface="Trebuchet MS"/>
                <a:ea typeface="Trebuchet MS"/>
                <a:cs typeface="Trebuchet MS"/>
                <a:sym typeface="Trebuchet MS"/>
              </a:rPr>
              <a:t>zie plaatje 2)</a:t>
            </a:r>
            <a:endParaRPr sz="880" b="0" i="0" u="none" strike="noStrike">
              <a:solidFill>
                <a:srgbClr val="5FCBEF"/>
              </a:solidFill>
              <a:latin typeface="Noto Sans Symbols"/>
              <a:ea typeface="Noto Sans Symbols"/>
              <a:cs typeface="Noto Sans Symbols"/>
              <a:sym typeface="Noto Sans Symbols"/>
            </a:endParaRPr>
          </a:p>
          <a:p>
            <a:pPr marL="228600" lvl="0" indent="-237172"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Bij achteruit varen werkt het roer precies andersom</a:t>
            </a:r>
            <a:endParaRPr sz="1440" b="0" i="0" u="none" strike="noStrike">
              <a:solidFill>
                <a:srgbClr val="5FCBEF"/>
              </a:solidFill>
              <a:latin typeface="Noto Sans Symbols"/>
              <a:ea typeface="Noto Sans Symbols"/>
              <a:cs typeface="Noto Sans Symbols"/>
              <a:sym typeface="Noto Sans Symbols"/>
            </a:endParaRPr>
          </a:p>
          <a:p>
            <a:pPr marL="228600" lvl="0" indent="-241934" algn="l" rtl="0">
              <a:lnSpc>
                <a:spcPct val="90000"/>
              </a:lnSpc>
              <a:spcBef>
                <a:spcPts val="1000"/>
              </a:spcBef>
              <a:spcAft>
                <a:spcPts val="1600"/>
              </a:spcAft>
              <a:buClr>
                <a:schemeClr val="dk1"/>
              </a:buClr>
              <a:buSzPts val="2800"/>
              <a:buChar char="•"/>
            </a:pPr>
            <a:br>
              <a:rPr lang="nl-NL" b="0"/>
            </a:br>
            <a:endParaRPr/>
          </a:p>
        </p:txBody>
      </p:sp>
      <p:pic>
        <p:nvPicPr>
          <p:cNvPr id="234" name="Google Shape;234;p19"/>
          <p:cNvPicPr preferRelativeResize="0"/>
          <p:nvPr/>
        </p:nvPicPr>
        <p:blipFill rotWithShape="1">
          <a:blip r:embed="rId3">
            <a:alphaModFix/>
          </a:blip>
          <a:srcRect/>
          <a:stretch/>
        </p:blipFill>
        <p:spPr>
          <a:xfrm>
            <a:off x="9466312" y="3615464"/>
            <a:ext cx="2534004" cy="2600688"/>
          </a:xfrm>
          <a:prstGeom prst="rect">
            <a:avLst/>
          </a:prstGeom>
          <a:noFill/>
          <a:ln>
            <a:noFill/>
          </a:ln>
        </p:spPr>
      </p:pic>
      <p:pic>
        <p:nvPicPr>
          <p:cNvPr id="235" name="Google Shape;235;p19"/>
          <p:cNvPicPr preferRelativeResize="0"/>
          <p:nvPr/>
        </p:nvPicPr>
        <p:blipFill rotWithShape="1">
          <a:blip r:embed="rId4">
            <a:alphaModFix/>
          </a:blip>
          <a:srcRect/>
          <a:stretch/>
        </p:blipFill>
        <p:spPr>
          <a:xfrm>
            <a:off x="9134048" y="538460"/>
            <a:ext cx="3057952" cy="30770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Stabiliteit</a:t>
            </a:r>
            <a:endParaRPr/>
          </a:p>
        </p:txBody>
      </p:sp>
      <p:sp>
        <p:nvSpPr>
          <p:cNvPr id="241" name="Google Shape;24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e onderscheiden 2 soorten stabiliteit</a:t>
            </a:r>
            <a:endParaRPr sz="1800" b="0" i="0" u="none" strike="noStrike">
              <a:solidFill>
                <a:srgbClr val="5FCBEF"/>
              </a:solidFill>
              <a:latin typeface="Noto Sans Symbols"/>
              <a:ea typeface="Noto Sans Symbols"/>
              <a:cs typeface="Noto Sans Symbols"/>
              <a:sym typeface="Noto Sans Symbols"/>
            </a:endParaRPr>
          </a:p>
          <a:p>
            <a:pPr marL="309880" lvl="0" indent="-228600" algn="l" rtl="0">
              <a:lnSpc>
                <a:spcPct val="90000"/>
              </a:lnSpc>
              <a:spcBef>
                <a:spcPts val="1000"/>
              </a:spcBef>
              <a:spcAft>
                <a:spcPts val="0"/>
              </a:spcAft>
              <a:buClr>
                <a:schemeClr val="dk1"/>
              </a:buClr>
              <a:buSzPts val="2800"/>
              <a:buFont typeface="Arial"/>
              <a:buChar char="•"/>
            </a:pPr>
            <a:br>
              <a:rPr lang="nl-NL" b="0"/>
            </a:br>
            <a:r>
              <a:rPr lang="nl-NL" sz="1800" b="0" i="0" u="none" strike="noStrike">
                <a:solidFill>
                  <a:srgbClr val="3F3F3F"/>
                </a:solidFill>
                <a:latin typeface="Trebuchet MS"/>
                <a:ea typeface="Trebuchet MS"/>
                <a:cs typeface="Trebuchet MS"/>
                <a:sym typeface="Trebuchet MS"/>
              </a:rPr>
              <a:t>Vormstabiliteit</a:t>
            </a:r>
            <a:endParaRPr sz="1800" b="0" i="0" u="none" strike="noStrike">
              <a:solidFill>
                <a:srgbClr val="5FCBEF"/>
              </a:solidFill>
              <a:latin typeface="Noto Sans Symbols"/>
              <a:ea typeface="Noto Sans Symbols"/>
              <a:cs typeface="Noto Sans Symbols"/>
              <a:sym typeface="Noto Sans Symbols"/>
            </a:endParaRPr>
          </a:p>
          <a:p>
            <a:pPr marL="309880" lvl="0" indent="-228600" algn="l" rtl="0">
              <a:lnSpc>
                <a:spcPct val="90000"/>
              </a:lnSpc>
              <a:spcBef>
                <a:spcPts val="1000"/>
              </a:spcBef>
              <a:spcAft>
                <a:spcPts val="0"/>
              </a:spcAft>
              <a:buClr>
                <a:srgbClr val="3F3F3F"/>
              </a:buClr>
              <a:buSzPts val="1800"/>
              <a:buFont typeface="Arial"/>
              <a:buChar char="•"/>
            </a:pPr>
            <a:r>
              <a:rPr lang="nl-NL" sz="1800">
                <a:solidFill>
                  <a:srgbClr val="3F3F3F"/>
                </a:solidFill>
                <a:latin typeface="Trebuchet MS"/>
                <a:ea typeface="Trebuchet MS"/>
                <a:cs typeface="Trebuchet MS"/>
                <a:sym typeface="Trebuchet MS"/>
              </a:rPr>
              <a:t>Gewichtsstabiliteit</a:t>
            </a:r>
            <a:endParaRPr sz="180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chemeClr val="dk1"/>
              </a:buClr>
              <a:buSzPts val="2800"/>
              <a:buFont typeface="Arial"/>
              <a:buChar char="•"/>
            </a:pPr>
            <a:br>
              <a:rPr lang="nl-NL" b="0"/>
            </a:br>
            <a:r>
              <a:rPr lang="nl-NL" sz="1800" b="0" i="0" u="none" strike="noStrike">
                <a:solidFill>
                  <a:srgbClr val="3F3F3F"/>
                </a:solidFill>
                <a:latin typeface="Trebuchet MS"/>
                <a:ea typeface="Trebuchet MS"/>
                <a:cs typeface="Trebuchet MS"/>
                <a:sym typeface="Trebuchet MS"/>
              </a:rPr>
              <a:t>Vormstabiliteit betekent dat een schip stabiel ligt door de vorm die hij heeft. Bijvoorbeeld een brede platte boot</a:t>
            </a:r>
            <a:endParaRPr sz="180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Gewicht stabiliteit betekent dat het schip stabiel ligt doordat het gewicht op de juiste plek zit.</a:t>
            </a:r>
            <a:br>
              <a:rPr lang="nl-NL" sz="1800" b="0" i="0" u="none" strike="noStrike">
                <a:solidFill>
                  <a:srgbClr val="3F3F3F"/>
                </a:solidFill>
                <a:latin typeface="Trebuchet MS"/>
                <a:ea typeface="Trebuchet MS"/>
                <a:cs typeface="Trebuchet MS"/>
                <a:sym typeface="Trebuchet MS"/>
              </a:rPr>
            </a:br>
            <a:r>
              <a:rPr lang="nl-NL" sz="1800" b="0" i="0" u="none" strike="noStrike">
                <a:solidFill>
                  <a:srgbClr val="3F3F3F"/>
                </a:solidFill>
                <a:latin typeface="Trebuchet MS"/>
                <a:ea typeface="Trebuchet MS"/>
                <a:cs typeface="Trebuchet MS"/>
                <a:sym typeface="Trebuchet MS"/>
              </a:rPr>
              <a:t>Bijvoorbeeld bij een kielboot. Daar zit vaak gewicht onder in de kiel.</a:t>
            </a:r>
            <a:endParaRPr sz="1800" b="0" i="0" u="none" strike="noStrike">
              <a:solidFill>
                <a:srgbClr val="5FCBEF"/>
              </a:solidFill>
              <a:latin typeface="Noto Sans Symbols"/>
              <a:ea typeface="Noto Sans Symbols"/>
              <a:cs typeface="Noto Sans Symbols"/>
              <a:sym typeface="Noto Sans Symbols"/>
            </a:endParaRPr>
          </a:p>
          <a:p>
            <a:pPr marL="228600" lvl="0" indent="-50800" algn="l" rtl="0">
              <a:lnSpc>
                <a:spcPct val="90000"/>
              </a:lnSpc>
              <a:spcBef>
                <a:spcPts val="1000"/>
              </a:spcBef>
              <a:spcAft>
                <a:spcPts val="1600"/>
              </a:spcAft>
              <a:buClr>
                <a:schemeClr val="dk1"/>
              </a:buClr>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Alle krachten bij elkaar</a:t>
            </a:r>
            <a:endParaRPr/>
          </a:p>
        </p:txBody>
      </p:sp>
      <p:sp>
        <p:nvSpPr>
          <p:cNvPr id="247" name="Google Shape;247;p21"/>
          <p:cNvSpPr txBox="1">
            <a:spLocks noGrp="1"/>
          </p:cNvSpPr>
          <p:nvPr>
            <p:ph type="body" idx="1"/>
          </p:nvPr>
        </p:nvSpPr>
        <p:spPr>
          <a:xfrm>
            <a:off x="442268"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400"/>
              <a:buFont typeface="Arial"/>
              <a:buChar char="•"/>
            </a:pPr>
            <a:r>
              <a:rPr lang="nl-NL" sz="1400" b="0" i="0" u="none" strike="noStrike">
                <a:solidFill>
                  <a:srgbClr val="3F3F3F"/>
                </a:solidFill>
                <a:latin typeface="Trebuchet MS"/>
                <a:ea typeface="Trebuchet MS"/>
                <a:cs typeface="Trebuchet MS"/>
                <a:sym typeface="Trebuchet MS"/>
              </a:rPr>
              <a:t>Dus we hebben nu</a:t>
            </a:r>
            <a:endParaRPr sz="112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Sturende krachten op het roer (K); bestaande uit:</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Sturende kracht (S)</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Remmende kracht (R)</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Kracht op het grootzeil (G); Bestaande uit:</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Verlijerende kracht (V)</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Duwende kracht (D)</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Kracht op de fok (</a:t>
            </a:r>
            <a:r>
              <a:rPr lang="nl-NL" sz="1000" b="0" i="0" u="none" strike="noStrike">
                <a:solidFill>
                  <a:srgbClr val="FF0000"/>
                </a:solidFill>
                <a:latin typeface="Trebuchet MS"/>
                <a:ea typeface="Trebuchet MS"/>
                <a:cs typeface="Trebuchet MS"/>
                <a:sym typeface="Trebuchet MS"/>
              </a:rPr>
              <a:t>F</a:t>
            </a:r>
            <a:r>
              <a:rPr lang="nl-NL" sz="1000" b="0" i="0" u="none" strike="noStrike">
                <a:solidFill>
                  <a:srgbClr val="3F3F3F"/>
                </a:solidFill>
                <a:latin typeface="Trebuchet MS"/>
                <a:ea typeface="Trebuchet MS"/>
                <a:cs typeface="Trebuchet MS"/>
                <a:sym typeface="Trebuchet MS"/>
              </a:rPr>
              <a:t>); bestaande uit:</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Verlijerende kracht (</a:t>
            </a:r>
            <a:r>
              <a:rPr lang="nl-NL" sz="1000" b="0" i="0" u="none" strike="noStrike">
                <a:solidFill>
                  <a:srgbClr val="FF0000"/>
                </a:solidFill>
                <a:latin typeface="Trebuchet MS"/>
                <a:ea typeface="Trebuchet MS"/>
                <a:cs typeface="Trebuchet MS"/>
                <a:sym typeface="Trebuchet MS"/>
              </a:rPr>
              <a:t>V</a:t>
            </a:r>
            <a:r>
              <a:rPr lang="nl-NL" sz="1000" b="0" i="0" u="none" strike="noStrike">
                <a:solidFill>
                  <a:srgbClr val="3F3F3F"/>
                </a:solidFill>
                <a:latin typeface="Trebuchet MS"/>
                <a:ea typeface="Trebuchet MS"/>
                <a:cs typeface="Trebuchet MS"/>
                <a:sym typeface="Trebuchet MS"/>
              </a:rPr>
              <a:t>)</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Duwende kracht (</a:t>
            </a:r>
            <a:r>
              <a:rPr lang="nl-NL" sz="1000" b="0" i="0" u="none" strike="noStrike">
                <a:solidFill>
                  <a:srgbClr val="FF0000"/>
                </a:solidFill>
                <a:latin typeface="Trebuchet MS"/>
                <a:ea typeface="Trebuchet MS"/>
                <a:cs typeface="Trebuchet MS"/>
                <a:sym typeface="Trebuchet MS"/>
              </a:rPr>
              <a:t>D</a:t>
            </a:r>
            <a:r>
              <a:rPr lang="nl-NL" sz="1000" b="0" i="0" u="none" strike="noStrike">
                <a:solidFill>
                  <a:srgbClr val="3F3F3F"/>
                </a:solidFill>
                <a:latin typeface="Trebuchet MS"/>
                <a:ea typeface="Trebuchet MS"/>
                <a:cs typeface="Trebuchet MS"/>
                <a:sym typeface="Trebuchet MS"/>
              </a:rPr>
              <a:t>)</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‘tegenkracht’ van</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Zwaard (Z)</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Skeg (E)</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Onderwaterschip (O)</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Roer (X)</a:t>
            </a:r>
            <a:endParaRPr sz="8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000"/>
              <a:buFont typeface="Arial"/>
              <a:buChar char="•"/>
            </a:pPr>
            <a:r>
              <a:rPr lang="nl-NL" sz="1000" b="0" i="0" u="none" strike="noStrike">
                <a:solidFill>
                  <a:srgbClr val="3F3F3F"/>
                </a:solidFill>
                <a:latin typeface="Trebuchet MS"/>
                <a:ea typeface="Trebuchet MS"/>
                <a:cs typeface="Trebuchet MS"/>
                <a:sym typeface="Trebuchet MS"/>
              </a:rPr>
              <a:t>Waterweerstand, luchtweerstand hele schip! (H)</a:t>
            </a:r>
            <a:endParaRPr sz="800" b="0" i="0" u="none" strike="noStrike">
              <a:solidFill>
                <a:srgbClr val="5FCBEF"/>
              </a:solidFill>
              <a:latin typeface="Noto Sans Symbols"/>
              <a:ea typeface="Noto Sans Symbols"/>
              <a:cs typeface="Noto Sans Symbols"/>
              <a:sym typeface="Noto Sans Symbols"/>
            </a:endParaRPr>
          </a:p>
          <a:p>
            <a:pPr marL="228600" lvl="0" indent="-50800" algn="l" rtl="0">
              <a:lnSpc>
                <a:spcPct val="90000"/>
              </a:lnSpc>
              <a:spcBef>
                <a:spcPts val="1000"/>
              </a:spcBef>
              <a:spcAft>
                <a:spcPts val="1600"/>
              </a:spcAft>
              <a:buClr>
                <a:schemeClr val="dk1"/>
              </a:buClr>
              <a:buSzPts val="2800"/>
              <a:buNone/>
            </a:pPr>
            <a:endParaRPr/>
          </a:p>
        </p:txBody>
      </p:sp>
      <p:sp>
        <p:nvSpPr>
          <p:cNvPr id="248" name="Google Shape;248;p21"/>
          <p:cNvSpPr txBox="1"/>
          <p:nvPr/>
        </p:nvSpPr>
        <p:spPr>
          <a:xfrm>
            <a:off x="3048828" y="3244334"/>
            <a:ext cx="60976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chemeClr val="dk1"/>
                </a:solidFill>
                <a:latin typeface="Calibri"/>
                <a:ea typeface="Calibri"/>
                <a:cs typeface="Calibri"/>
                <a:sym typeface="Calibri"/>
              </a:rPr>
              <a:t> </a:t>
            </a:r>
            <a:endParaRPr/>
          </a:p>
        </p:txBody>
      </p:sp>
      <p:pic>
        <p:nvPicPr>
          <p:cNvPr id="249" name="Google Shape;249;p21"/>
          <p:cNvPicPr preferRelativeResize="0"/>
          <p:nvPr/>
        </p:nvPicPr>
        <p:blipFill rotWithShape="1">
          <a:blip r:embed="rId3">
            <a:alphaModFix/>
          </a:blip>
          <a:srcRect/>
          <a:stretch/>
        </p:blipFill>
        <p:spPr>
          <a:xfrm>
            <a:off x="5719806" y="1825625"/>
            <a:ext cx="4306972" cy="41571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Verlijeren en hoe te voorkomen</a:t>
            </a:r>
            <a:endParaRPr/>
          </a:p>
        </p:txBody>
      </p:sp>
      <p:sp>
        <p:nvSpPr>
          <p:cNvPr id="255" name="Google Shape;255;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Maar: als het zeil het schip meer opzij dan naar voren duwt; waarom gaan we dan meer naar voren dan opzij?</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Door gebruik van de 3</a:t>
            </a:r>
            <a:r>
              <a:rPr lang="nl-NL" sz="1600" b="0" i="0" u="none" strike="noStrike" baseline="30000">
                <a:solidFill>
                  <a:srgbClr val="3F3F3F"/>
                </a:solidFill>
                <a:latin typeface="Trebuchet MS"/>
                <a:ea typeface="Trebuchet MS"/>
                <a:cs typeface="Trebuchet MS"/>
                <a:sym typeface="Trebuchet MS"/>
              </a:rPr>
              <a:t>e</a:t>
            </a:r>
            <a:r>
              <a:rPr lang="nl-NL" sz="1600" b="0" i="0" u="none" strike="noStrike">
                <a:solidFill>
                  <a:srgbClr val="3F3F3F"/>
                </a:solidFill>
                <a:latin typeface="Trebuchet MS"/>
                <a:ea typeface="Trebuchet MS"/>
                <a:cs typeface="Trebuchet MS"/>
                <a:sym typeface="Trebuchet MS"/>
              </a:rPr>
              <a:t> wet van Newton</a:t>
            </a:r>
            <a:endParaRPr sz="1280" b="0" i="0" u="none" strike="noStrike">
              <a:solidFill>
                <a:srgbClr val="5FCBEF"/>
              </a:solidFill>
              <a:latin typeface="Noto Sans Symbols"/>
              <a:ea typeface="Noto Sans Symbols"/>
              <a:cs typeface="Noto Sans Symbols"/>
              <a:sym typeface="Noto Sans Symbols"/>
            </a:endParaRPr>
          </a:p>
          <a:p>
            <a:pPr marL="1143000" lvl="2" indent="-228600" algn="l" rtl="0">
              <a:lnSpc>
                <a:spcPct val="90000"/>
              </a:lnSpc>
              <a:spcBef>
                <a:spcPts val="1000"/>
              </a:spcBef>
              <a:spcAft>
                <a:spcPts val="0"/>
              </a:spcAft>
              <a:buClr>
                <a:srgbClr val="3F3F3F"/>
              </a:buClr>
              <a:buSzPts val="1400"/>
              <a:buFont typeface="Arial"/>
              <a:buChar char="•"/>
            </a:pPr>
            <a:r>
              <a:rPr lang="nl-NL" sz="1400" b="0" i="0" u="none" strike="noStrike">
                <a:solidFill>
                  <a:srgbClr val="3F3F3F"/>
                </a:solidFill>
                <a:latin typeface="Trebuchet MS"/>
                <a:ea typeface="Trebuchet MS"/>
                <a:cs typeface="Trebuchet MS"/>
                <a:sym typeface="Trebuchet MS"/>
              </a:rPr>
              <a:t>Actie = reactie</a:t>
            </a:r>
            <a:endParaRPr sz="112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Het schip ‘duwt’ tegen deze zijwaartse kracht in door middel van:</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Zwaard</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roer</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Skeg</a:t>
            </a:r>
            <a:endParaRPr sz="128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Onderwaterschip!</a:t>
            </a:r>
            <a:endParaRPr sz="1280" b="0" i="0" u="none" strike="noStrike">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a:solidFill>
                  <a:srgbClr val="3F3F3F"/>
                </a:solidFill>
                <a:latin typeface="Trebuchet MS"/>
                <a:ea typeface="Trebuchet MS"/>
                <a:cs typeface="Trebuchet MS"/>
                <a:sym typeface="Trebuchet MS"/>
              </a:rPr>
              <a:t>Wat zien we hier nog meer?</a:t>
            </a:r>
            <a:endParaRPr sz="144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a:solidFill>
                  <a:srgbClr val="3F3F3F"/>
                </a:solidFill>
                <a:latin typeface="Trebuchet MS"/>
                <a:ea typeface="Trebuchet MS"/>
                <a:cs typeface="Trebuchet MS"/>
                <a:sym typeface="Trebuchet MS"/>
              </a:rPr>
              <a:t>Een koppel! Deze zorgt ervoor dat je schip schuin gaat</a:t>
            </a:r>
            <a:endParaRPr sz="1280" b="0" i="0" u="none" strike="noStrike">
              <a:solidFill>
                <a:srgbClr val="5FCBEF"/>
              </a:solidFill>
              <a:latin typeface="Noto Sans Symbols"/>
              <a:ea typeface="Noto Sans Symbols"/>
              <a:cs typeface="Noto Sans Symbols"/>
              <a:sym typeface="Noto Sans Symbols"/>
            </a:endParaRPr>
          </a:p>
          <a:p>
            <a:pPr marL="228600" lvl="0" indent="-50800" algn="l" rtl="0">
              <a:lnSpc>
                <a:spcPct val="90000"/>
              </a:lnSpc>
              <a:spcBef>
                <a:spcPts val="1000"/>
              </a:spcBef>
              <a:spcAft>
                <a:spcPts val="1600"/>
              </a:spcAft>
              <a:buClr>
                <a:schemeClr val="dk1"/>
              </a:buClr>
              <a:buSzPts val="2800"/>
              <a:buNone/>
            </a:pPr>
            <a:endParaRPr/>
          </a:p>
        </p:txBody>
      </p:sp>
      <p:pic>
        <p:nvPicPr>
          <p:cNvPr id="256" name="Google Shape;256;p22"/>
          <p:cNvPicPr preferRelativeResize="0"/>
          <p:nvPr/>
        </p:nvPicPr>
        <p:blipFill rotWithShape="1">
          <a:blip r:embed="rId3">
            <a:alphaModFix/>
          </a:blip>
          <a:srcRect/>
          <a:stretch/>
        </p:blipFill>
        <p:spPr>
          <a:xfrm>
            <a:off x="8276993" y="2400156"/>
            <a:ext cx="3324689" cy="1028844"/>
          </a:xfrm>
          <a:prstGeom prst="rect">
            <a:avLst/>
          </a:prstGeom>
          <a:noFill/>
          <a:ln>
            <a:noFill/>
          </a:ln>
        </p:spPr>
      </p:pic>
      <p:pic>
        <p:nvPicPr>
          <p:cNvPr id="257" name="Google Shape;257;p22"/>
          <p:cNvPicPr preferRelativeResize="0"/>
          <p:nvPr/>
        </p:nvPicPr>
        <p:blipFill rotWithShape="1">
          <a:blip r:embed="rId4">
            <a:alphaModFix/>
          </a:blip>
          <a:srcRect/>
          <a:stretch/>
        </p:blipFill>
        <p:spPr>
          <a:xfrm>
            <a:off x="6886237" y="4001294"/>
            <a:ext cx="4848902" cy="21720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Soorten wind</a:t>
            </a:r>
            <a:endParaRPr/>
          </a:p>
        </p:txBody>
      </p:sp>
      <p:sp>
        <p:nvSpPr>
          <p:cNvPr id="263" name="Google Shape;26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1800"/>
              <a:buFont typeface="Arial"/>
              <a:buChar char="•"/>
            </a:pPr>
            <a:r>
              <a:rPr lang="nl-NL" sz="1800" b="0" i="0" u="none" strike="noStrike" dirty="0">
                <a:solidFill>
                  <a:srgbClr val="3F3F3F"/>
                </a:solidFill>
                <a:latin typeface="Trebuchet MS"/>
                <a:ea typeface="Trebuchet MS"/>
                <a:cs typeface="Trebuchet MS"/>
                <a:sym typeface="Trebuchet MS"/>
              </a:rPr>
              <a:t>Ware wind is de wind die er daadwerkelijk staat. Bijvoorbeeld zuidoost 10km/uur</a:t>
            </a:r>
            <a:endParaRPr sz="1440" b="0" i="0" u="none" strike="noStrike" dirty="0">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dirty="0">
                <a:solidFill>
                  <a:srgbClr val="3F3F3F"/>
                </a:solidFill>
                <a:latin typeface="Trebuchet MS"/>
                <a:ea typeface="Trebuchet MS"/>
                <a:cs typeface="Trebuchet MS"/>
                <a:sym typeface="Trebuchet MS"/>
              </a:rPr>
              <a:t>Vaartwind is de wind die je voelt doordat je snelheid hebt. </a:t>
            </a:r>
            <a:endParaRPr sz="1440" b="0" i="0" u="none" strike="noStrike" dirty="0">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dirty="0">
                <a:solidFill>
                  <a:srgbClr val="3F3F3F"/>
                </a:solidFill>
                <a:latin typeface="Trebuchet MS"/>
                <a:ea typeface="Trebuchet MS"/>
                <a:cs typeface="Trebuchet MS"/>
                <a:sym typeface="Trebuchet MS"/>
              </a:rPr>
              <a:t>Stel er is helemaal geen ware wind en je vaart met 20 km/uur dan voel je nog steeds de lucht langs je gaan, dat is de vaartwind.</a:t>
            </a:r>
            <a:endParaRPr sz="1280" b="0" i="0" u="none" strike="noStrike" dirty="0">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1600"/>
              <a:buFont typeface="Arial"/>
              <a:buChar char="•"/>
            </a:pPr>
            <a:r>
              <a:rPr lang="nl-NL" sz="1600" b="0" i="0" u="none" strike="noStrike" dirty="0">
                <a:solidFill>
                  <a:srgbClr val="3F3F3F"/>
                </a:solidFill>
                <a:latin typeface="Trebuchet MS"/>
                <a:ea typeface="Trebuchet MS"/>
                <a:cs typeface="Trebuchet MS"/>
                <a:sym typeface="Trebuchet MS"/>
              </a:rPr>
              <a:t>Deze staat dus altijd recht achteruit op een schip</a:t>
            </a:r>
            <a:endParaRPr sz="1280" b="0" i="0" u="none" strike="noStrike" dirty="0">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0"/>
              </a:spcAft>
              <a:buClr>
                <a:srgbClr val="3F3F3F"/>
              </a:buClr>
              <a:buSzPts val="1800"/>
              <a:buFont typeface="Arial"/>
              <a:buChar char="•"/>
            </a:pPr>
            <a:r>
              <a:rPr lang="nl-NL" sz="1800" b="0" i="0" u="none" strike="noStrike" dirty="0">
                <a:solidFill>
                  <a:srgbClr val="3F3F3F"/>
                </a:solidFill>
                <a:latin typeface="Trebuchet MS"/>
                <a:ea typeface="Trebuchet MS"/>
                <a:cs typeface="Trebuchet MS"/>
                <a:sym typeface="Trebuchet MS"/>
              </a:rPr>
              <a:t>Schijnbare wind is de wind die ontstaat als je de ware wind en de vaartwind bij elkaar optelt.</a:t>
            </a:r>
            <a:endParaRPr sz="1440" b="0" i="0" u="none" strike="noStrike" dirty="0">
              <a:solidFill>
                <a:srgbClr val="5FCBEF"/>
              </a:solidFill>
              <a:latin typeface="Noto Sans Symbols"/>
              <a:ea typeface="Noto Sans Symbols"/>
              <a:cs typeface="Noto Sans Symbols"/>
              <a:sym typeface="Noto Sans Symbols"/>
            </a:endParaRPr>
          </a:p>
          <a:p>
            <a:pPr marL="228600" lvl="0" indent="-228600" algn="l" rtl="0">
              <a:lnSpc>
                <a:spcPct val="90000"/>
              </a:lnSpc>
              <a:spcBef>
                <a:spcPts val="1000"/>
              </a:spcBef>
              <a:spcAft>
                <a:spcPts val="1600"/>
              </a:spcAft>
              <a:buClr>
                <a:schemeClr val="dk1"/>
              </a:buClr>
              <a:buSzPts val="2800"/>
              <a:buChar char="•"/>
            </a:pPr>
            <a:r>
              <a:rPr lang="nl-NL" b="0" dirty="0"/>
              <a:t>   </a:t>
            </a:r>
            <a:endParaRPr dirty="0"/>
          </a:p>
        </p:txBody>
      </p:sp>
      <p:pic>
        <p:nvPicPr>
          <p:cNvPr id="264" name="Google Shape;264;p23"/>
          <p:cNvPicPr preferRelativeResize="0"/>
          <p:nvPr/>
        </p:nvPicPr>
        <p:blipFill rotWithShape="1">
          <a:blip r:embed="rId3">
            <a:alphaModFix/>
          </a:blip>
          <a:srcRect/>
          <a:stretch/>
        </p:blipFill>
        <p:spPr>
          <a:xfrm>
            <a:off x="1173582" y="3927180"/>
            <a:ext cx="4641431" cy="24389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Wat doe je bij ankeren?</a:t>
            </a:r>
            <a:endParaRPr/>
          </a:p>
        </p:txBody>
      </p:sp>
      <p:pic>
        <p:nvPicPr>
          <p:cNvPr id="271" name="Google Shape;271;p24"/>
          <p:cNvPicPr preferRelativeResize="0">
            <a:picLocks noGrp="1"/>
          </p:cNvPicPr>
          <p:nvPr>
            <p:ph type="body" idx="1"/>
          </p:nvPr>
        </p:nvPicPr>
        <p:blipFill rotWithShape="1">
          <a:blip r:embed="rId3">
            <a:alphaModFix/>
          </a:blip>
          <a:srcRect/>
          <a:stretch/>
        </p:blipFill>
        <p:spPr>
          <a:xfrm>
            <a:off x="838200" y="2420502"/>
            <a:ext cx="8952812" cy="2707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Overstag gaan</a:t>
            </a:r>
            <a:endParaRPr/>
          </a:p>
        </p:txBody>
      </p:sp>
      <p:pic>
        <p:nvPicPr>
          <p:cNvPr id="278" name="Google Shape;278;p25"/>
          <p:cNvPicPr preferRelativeResize="0">
            <a:picLocks noGrp="1"/>
          </p:cNvPicPr>
          <p:nvPr>
            <p:ph type="body" idx="1"/>
          </p:nvPr>
        </p:nvPicPr>
        <p:blipFill rotWithShape="1">
          <a:blip r:embed="rId3">
            <a:alphaModFix/>
          </a:blip>
          <a:srcRect/>
          <a:stretch/>
        </p:blipFill>
        <p:spPr>
          <a:xfrm>
            <a:off x="3306405" y="1825625"/>
            <a:ext cx="5579190" cy="43513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Bedenk samen de stappen van gijpen op het bord</a:t>
            </a:r>
            <a:endParaRPr/>
          </a:p>
        </p:txBody>
      </p:sp>
      <p:sp>
        <p:nvSpPr>
          <p:cNvPr id="285" name="Google Shape;285;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160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b3f4a13e28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11" name="Google Shape;111;g2b3f4a13e28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Lesdoel en lesverloop</a:t>
            </a:r>
            <a:endParaRPr/>
          </a:p>
        </p:txBody>
      </p:sp>
      <p:sp>
        <p:nvSpPr>
          <p:cNvPr id="117" name="Google Shape;1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196850" algn="l" rtl="0">
              <a:lnSpc>
                <a:spcPct val="90000"/>
              </a:lnSpc>
              <a:spcBef>
                <a:spcPts val="0"/>
              </a:spcBef>
              <a:spcAft>
                <a:spcPts val="0"/>
              </a:spcAft>
              <a:buSzPts val="2300"/>
              <a:buChar char="●"/>
            </a:pPr>
            <a:r>
              <a:rPr lang="nl-NL" sz="2200" dirty="0"/>
              <a:t>Zeilbegrippen</a:t>
            </a:r>
            <a:endParaRPr sz="2200" dirty="0"/>
          </a:p>
          <a:p>
            <a:pPr marL="228600" lvl="0" indent="0" algn="l" rtl="0">
              <a:lnSpc>
                <a:spcPct val="90000"/>
              </a:lnSpc>
              <a:spcBef>
                <a:spcPts val="0"/>
              </a:spcBef>
              <a:spcAft>
                <a:spcPts val="0"/>
              </a:spcAft>
              <a:buNone/>
            </a:pPr>
            <a:endParaRPr sz="2200" dirty="0"/>
          </a:p>
          <a:p>
            <a:pPr marL="228600" lvl="0" indent="-196850" algn="l" rtl="0">
              <a:lnSpc>
                <a:spcPct val="90000"/>
              </a:lnSpc>
              <a:spcBef>
                <a:spcPts val="0"/>
              </a:spcBef>
              <a:spcAft>
                <a:spcPts val="0"/>
              </a:spcAft>
              <a:buSzPts val="2300"/>
              <a:buChar char="●"/>
            </a:pPr>
            <a:r>
              <a:rPr lang="nl-NL" sz="2200" dirty="0"/>
              <a:t>Krachten</a:t>
            </a:r>
          </a:p>
          <a:p>
            <a:pPr marL="228600" lvl="0" indent="-196850" algn="l" rtl="0">
              <a:lnSpc>
                <a:spcPct val="90000"/>
              </a:lnSpc>
              <a:spcBef>
                <a:spcPts val="0"/>
              </a:spcBef>
              <a:spcAft>
                <a:spcPts val="0"/>
              </a:spcAft>
              <a:buSzPts val="2300"/>
              <a:buChar char="●"/>
            </a:pPr>
            <a:endParaRPr lang="nl-NL" sz="2200" dirty="0"/>
          </a:p>
          <a:p>
            <a:pPr marL="228600" lvl="0" indent="-196850" algn="l" rtl="0">
              <a:lnSpc>
                <a:spcPct val="90000"/>
              </a:lnSpc>
              <a:spcBef>
                <a:spcPts val="0"/>
              </a:spcBef>
              <a:spcAft>
                <a:spcPts val="0"/>
              </a:spcAft>
              <a:buSzPts val="2300"/>
              <a:buChar char="●"/>
            </a:pPr>
            <a:r>
              <a:rPr lang="nl-NL" sz="2200" dirty="0"/>
              <a:t>Korte pauze</a:t>
            </a:r>
            <a:endParaRPr sz="2200" dirty="0"/>
          </a:p>
          <a:p>
            <a:pPr marL="228600" lvl="0" indent="0" algn="l" rtl="0">
              <a:lnSpc>
                <a:spcPct val="90000"/>
              </a:lnSpc>
              <a:spcBef>
                <a:spcPts val="0"/>
              </a:spcBef>
              <a:spcAft>
                <a:spcPts val="0"/>
              </a:spcAft>
              <a:buNone/>
            </a:pPr>
            <a:endParaRPr sz="2200" dirty="0"/>
          </a:p>
          <a:p>
            <a:pPr marL="228600" lvl="0" indent="-196850" algn="l" rtl="0">
              <a:lnSpc>
                <a:spcPct val="90000"/>
              </a:lnSpc>
              <a:spcBef>
                <a:spcPts val="0"/>
              </a:spcBef>
              <a:spcAft>
                <a:spcPts val="0"/>
              </a:spcAft>
              <a:buSzPts val="2300"/>
              <a:buChar char="●"/>
            </a:pPr>
            <a:r>
              <a:rPr lang="nl-NL" sz="2200" dirty="0"/>
              <a:t>Manoeuvres </a:t>
            </a:r>
            <a:br>
              <a:rPr lang="nl-NL" sz="2200" dirty="0"/>
            </a:br>
            <a:endParaRPr sz="2200" dirty="0"/>
          </a:p>
          <a:p>
            <a:pPr marL="228600" lvl="0" indent="-190500" algn="l" rtl="0">
              <a:lnSpc>
                <a:spcPct val="90000"/>
              </a:lnSpc>
              <a:spcBef>
                <a:spcPts val="0"/>
              </a:spcBef>
              <a:spcAft>
                <a:spcPts val="0"/>
              </a:spcAft>
              <a:buSzPts val="2200"/>
              <a:buChar char="●"/>
            </a:pPr>
            <a:r>
              <a:rPr lang="nl-NL" sz="2200" dirty="0"/>
              <a:t>Tussendoor oefenen</a:t>
            </a:r>
            <a:endParaRPr sz="2200" dirty="0"/>
          </a:p>
          <a:p>
            <a:pPr marL="228600" lvl="0" indent="-50800" algn="l" rtl="0">
              <a:lnSpc>
                <a:spcPct val="90000"/>
              </a:lnSpc>
              <a:spcBef>
                <a:spcPts val="1000"/>
              </a:spcBef>
              <a:spcAft>
                <a:spcPts val="0"/>
              </a:spcAft>
              <a:buClr>
                <a:schemeClr val="dk1"/>
              </a:buClr>
              <a:buSzPts val="2800"/>
              <a:buNone/>
            </a:pPr>
            <a:endParaRPr dirty="0"/>
          </a:p>
          <a:p>
            <a:pPr marL="228600" lvl="0" indent="0" algn="l" rtl="0">
              <a:lnSpc>
                <a:spcPct val="90000"/>
              </a:lnSpc>
              <a:spcBef>
                <a:spcPts val="1000"/>
              </a:spcBef>
              <a:spcAft>
                <a:spcPts val="1600"/>
              </a:spcAft>
              <a:buNone/>
            </a:pPr>
            <a:endParaRPr dirty="0"/>
          </a:p>
        </p:txBody>
      </p:sp>
      <p:sp>
        <p:nvSpPr>
          <p:cNvPr id="118" name="Google Shape;118;p3"/>
          <p:cNvSpPr txBox="1"/>
          <p:nvPr/>
        </p:nvSpPr>
        <p:spPr>
          <a:xfrm>
            <a:off x="3164750" y="2319800"/>
            <a:ext cx="8127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239dedbb0e_1_27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t>Hoge- en </a:t>
            </a:r>
            <a:r>
              <a:rPr lang="nl-NL" dirty="0" err="1"/>
              <a:t>lagekant</a:t>
            </a:r>
            <a:endParaRPr dirty="0"/>
          </a:p>
        </p:txBody>
      </p:sp>
      <p:pic>
        <p:nvPicPr>
          <p:cNvPr id="4" name="Afbeelding 3">
            <a:extLst>
              <a:ext uri="{FF2B5EF4-FFF2-40B4-BE49-F238E27FC236}">
                <a16:creationId xmlns:a16="http://schemas.microsoft.com/office/drawing/2014/main" id="{4ED97BBA-C6D7-789E-7889-AE4660B739DC}"/>
              </a:ext>
            </a:extLst>
          </p:cNvPr>
          <p:cNvPicPr>
            <a:picLocks noChangeAspect="1"/>
          </p:cNvPicPr>
          <p:nvPr/>
        </p:nvPicPr>
        <p:blipFill>
          <a:blip r:embed="rId3"/>
          <a:stretch>
            <a:fillRect/>
          </a:stretch>
        </p:blipFill>
        <p:spPr>
          <a:xfrm>
            <a:off x="7169325" y="904413"/>
            <a:ext cx="3076112" cy="5049174"/>
          </a:xfrm>
          <a:prstGeom prst="rect">
            <a:avLst/>
          </a:prstGeom>
        </p:spPr>
      </p:pic>
      <p:sp>
        <p:nvSpPr>
          <p:cNvPr id="5" name="Pijl links 4">
            <a:extLst>
              <a:ext uri="{FF2B5EF4-FFF2-40B4-BE49-F238E27FC236}">
                <a16:creationId xmlns:a16="http://schemas.microsoft.com/office/drawing/2014/main" id="{ED685B29-8706-C05F-F7C0-77F3F4D4C981}"/>
              </a:ext>
            </a:extLst>
          </p:cNvPr>
          <p:cNvSpPr/>
          <p:nvPr/>
        </p:nvSpPr>
        <p:spPr>
          <a:xfrm>
            <a:off x="5195455" y="3018196"/>
            <a:ext cx="2161309" cy="821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64AE3355-29B2-D348-E156-77FA41814078}"/>
              </a:ext>
            </a:extLst>
          </p:cNvPr>
          <p:cNvSpPr txBox="1"/>
          <p:nvPr/>
        </p:nvSpPr>
        <p:spPr>
          <a:xfrm>
            <a:off x="4280652" y="5068558"/>
            <a:ext cx="3076112" cy="523220"/>
          </a:xfrm>
          <a:prstGeom prst="rect">
            <a:avLst/>
          </a:prstGeom>
          <a:noFill/>
        </p:spPr>
        <p:txBody>
          <a:bodyPr wrap="square" rtlCol="0">
            <a:spAutoFit/>
          </a:bodyPr>
          <a:lstStyle/>
          <a:p>
            <a:r>
              <a:rPr lang="nl-NL" sz="2800" dirty="0">
                <a:latin typeface="Aharoni" panose="020F0502020204030204" pitchFamily="34" charset="0"/>
                <a:cs typeface="Aharoni" panose="020F0502020204030204" pitchFamily="34" charset="0"/>
              </a:rPr>
              <a:t>‘Hoge’ kant</a:t>
            </a:r>
          </a:p>
        </p:txBody>
      </p:sp>
      <p:sp>
        <p:nvSpPr>
          <p:cNvPr id="11" name="Tekstvak 10">
            <a:extLst>
              <a:ext uri="{FF2B5EF4-FFF2-40B4-BE49-F238E27FC236}">
                <a16:creationId xmlns:a16="http://schemas.microsoft.com/office/drawing/2014/main" id="{13259056-590F-73B9-2530-80AA39808B5B}"/>
              </a:ext>
            </a:extLst>
          </p:cNvPr>
          <p:cNvSpPr txBox="1"/>
          <p:nvPr/>
        </p:nvSpPr>
        <p:spPr>
          <a:xfrm>
            <a:off x="9620977" y="5068558"/>
            <a:ext cx="3076112" cy="523220"/>
          </a:xfrm>
          <a:prstGeom prst="rect">
            <a:avLst/>
          </a:prstGeom>
          <a:noFill/>
        </p:spPr>
        <p:txBody>
          <a:bodyPr wrap="square" rtlCol="0">
            <a:spAutoFit/>
          </a:bodyPr>
          <a:lstStyle/>
          <a:p>
            <a:r>
              <a:rPr lang="nl-NL" sz="2800" dirty="0">
                <a:latin typeface="Aharoni" panose="020F0502020204030204" pitchFamily="34" charset="0"/>
                <a:cs typeface="Aharoni" panose="020F0502020204030204" pitchFamily="34" charset="0"/>
              </a:rPr>
              <a:t>‘Lage’ kant</a:t>
            </a:r>
          </a:p>
        </p:txBody>
      </p:sp>
      <p:sp>
        <p:nvSpPr>
          <p:cNvPr id="12" name="Tekstvak 11">
            <a:extLst>
              <a:ext uri="{FF2B5EF4-FFF2-40B4-BE49-F238E27FC236}">
                <a16:creationId xmlns:a16="http://schemas.microsoft.com/office/drawing/2014/main" id="{2D46B915-A1E6-6163-56ED-4DAAAF068E23}"/>
              </a:ext>
            </a:extLst>
          </p:cNvPr>
          <p:cNvSpPr txBox="1"/>
          <p:nvPr/>
        </p:nvSpPr>
        <p:spPr>
          <a:xfrm>
            <a:off x="4280652" y="5728161"/>
            <a:ext cx="3076112" cy="523220"/>
          </a:xfrm>
          <a:prstGeom prst="rect">
            <a:avLst/>
          </a:prstGeom>
          <a:noFill/>
        </p:spPr>
        <p:txBody>
          <a:bodyPr wrap="square" rtlCol="0">
            <a:spAutoFit/>
          </a:bodyPr>
          <a:lstStyle/>
          <a:p>
            <a:r>
              <a:rPr lang="nl-NL" sz="2800" dirty="0" err="1">
                <a:latin typeface="Aharoni" panose="020F0502020204030204" pitchFamily="34" charset="0"/>
                <a:cs typeface="Aharoni" panose="020F0502020204030204" pitchFamily="34" charset="0"/>
              </a:rPr>
              <a:t>Loef-zijde</a:t>
            </a:r>
            <a:endParaRPr lang="nl-NL" sz="2800" dirty="0">
              <a:latin typeface="Aharoni" panose="020F0502020204030204" pitchFamily="34" charset="0"/>
              <a:cs typeface="Aharoni" panose="020F0502020204030204" pitchFamily="34" charset="0"/>
            </a:endParaRPr>
          </a:p>
        </p:txBody>
      </p:sp>
      <p:sp>
        <p:nvSpPr>
          <p:cNvPr id="13" name="Tekstvak 12">
            <a:extLst>
              <a:ext uri="{FF2B5EF4-FFF2-40B4-BE49-F238E27FC236}">
                <a16:creationId xmlns:a16="http://schemas.microsoft.com/office/drawing/2014/main" id="{2AA06AAC-D544-E5B1-4978-FB8AA725B1A6}"/>
              </a:ext>
            </a:extLst>
          </p:cNvPr>
          <p:cNvSpPr txBox="1"/>
          <p:nvPr/>
        </p:nvSpPr>
        <p:spPr>
          <a:xfrm>
            <a:off x="9620977" y="5728161"/>
            <a:ext cx="3076112" cy="523220"/>
          </a:xfrm>
          <a:prstGeom prst="rect">
            <a:avLst/>
          </a:prstGeom>
          <a:noFill/>
        </p:spPr>
        <p:txBody>
          <a:bodyPr wrap="square" rtlCol="0">
            <a:spAutoFit/>
          </a:bodyPr>
          <a:lstStyle/>
          <a:p>
            <a:r>
              <a:rPr lang="nl-NL" sz="2800" dirty="0" err="1">
                <a:latin typeface="Aharoni" panose="020F0502020204030204" pitchFamily="34" charset="0"/>
                <a:cs typeface="Aharoni" panose="020F0502020204030204" pitchFamily="34" charset="0"/>
              </a:rPr>
              <a:t>Lij-zijde</a:t>
            </a:r>
            <a:endParaRPr lang="nl-NL" sz="2800" dirty="0">
              <a:latin typeface="Aharoni" panose="020F0502020204030204" pitchFamily="34" charset="0"/>
              <a:cs typeface="Aharon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00000">
                                      <p:cBhvr>
                                        <p:cTn id="6" dur="1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t>Hogerwal/lagerwal/</a:t>
            </a:r>
            <a:r>
              <a:rPr lang="nl-NL"/>
              <a:t>langswal</a:t>
            </a:r>
            <a:br>
              <a:rPr lang="nl-NL" dirty="0"/>
            </a:br>
            <a:r>
              <a:rPr lang="nl-NL" dirty="0"/>
              <a:t>bovenwinds/benedenwinds</a:t>
            </a:r>
            <a:endParaRPr dirty="0"/>
          </a:p>
        </p:txBody>
      </p:sp>
      <p:pic>
        <p:nvPicPr>
          <p:cNvPr id="2" name="Afbeelding 1">
            <a:extLst>
              <a:ext uri="{FF2B5EF4-FFF2-40B4-BE49-F238E27FC236}">
                <a16:creationId xmlns:a16="http://schemas.microsoft.com/office/drawing/2014/main" id="{CF8DCA22-B176-77E3-FF10-58762C62B103}"/>
              </a:ext>
            </a:extLst>
          </p:cNvPr>
          <p:cNvPicPr>
            <a:picLocks noChangeAspect="1"/>
          </p:cNvPicPr>
          <p:nvPr/>
        </p:nvPicPr>
        <p:blipFill>
          <a:blip r:embed="rId3"/>
          <a:stretch>
            <a:fillRect/>
          </a:stretch>
        </p:blipFill>
        <p:spPr>
          <a:xfrm rot="5400000" flipH="1">
            <a:off x="3737246" y="3700911"/>
            <a:ext cx="775277" cy="109158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t 2">
                <a:extLst>
                  <a:ext uri="{FF2B5EF4-FFF2-40B4-BE49-F238E27FC236}">
                    <a16:creationId xmlns:a16="http://schemas.microsoft.com/office/drawing/2014/main" id="{967B5BD4-7ECD-330D-6C8A-17D73C23F25D}"/>
                  </a:ext>
                </a:extLst>
              </p14:cNvPr>
              <p14:cNvContentPartPr/>
              <p14:nvPr/>
            </p14:nvContentPartPr>
            <p14:xfrm>
              <a:off x="5794233" y="3474196"/>
              <a:ext cx="2788200" cy="1462680"/>
            </p14:xfrm>
          </p:contentPart>
        </mc:Choice>
        <mc:Fallback xmlns="">
          <p:pic>
            <p:nvPicPr>
              <p:cNvPr id="3" name="Inkt 2">
                <a:extLst>
                  <a:ext uri="{FF2B5EF4-FFF2-40B4-BE49-F238E27FC236}">
                    <a16:creationId xmlns:a16="http://schemas.microsoft.com/office/drawing/2014/main" id="{967B5BD4-7ECD-330D-6C8A-17D73C23F25D}"/>
                  </a:ext>
                </a:extLst>
              </p:cNvPr>
              <p:cNvPicPr/>
              <p:nvPr/>
            </p:nvPicPr>
            <p:blipFill>
              <a:blip r:embed="rId5"/>
              <a:stretch>
                <a:fillRect/>
              </a:stretch>
            </p:blipFill>
            <p:spPr>
              <a:xfrm>
                <a:off x="5776231" y="3456196"/>
                <a:ext cx="2823845" cy="1498320"/>
              </a:xfrm>
              <a:prstGeom prst="rect">
                <a:avLst/>
              </a:prstGeom>
            </p:spPr>
          </p:pic>
        </mc:Fallback>
      </mc:AlternateContent>
      <p:grpSp>
        <p:nvGrpSpPr>
          <p:cNvPr id="10" name="Groep 9">
            <a:extLst>
              <a:ext uri="{FF2B5EF4-FFF2-40B4-BE49-F238E27FC236}">
                <a16:creationId xmlns:a16="http://schemas.microsoft.com/office/drawing/2014/main" id="{DA073751-5559-7B3E-E62C-8B8740B5C541}"/>
              </a:ext>
            </a:extLst>
          </p:cNvPr>
          <p:cNvGrpSpPr/>
          <p:nvPr/>
        </p:nvGrpSpPr>
        <p:grpSpPr>
          <a:xfrm>
            <a:off x="6397901" y="4013147"/>
            <a:ext cx="215640" cy="142200"/>
            <a:chOff x="6397901" y="4013147"/>
            <a:chExt cx="215640" cy="142200"/>
          </a:xfrm>
        </p:grpSpPr>
        <mc:AlternateContent xmlns:mc="http://schemas.openxmlformats.org/markup-compatibility/2006" xmlns:p14="http://schemas.microsoft.com/office/powerpoint/2010/main">
          <mc:Choice Requires="p14">
            <p:contentPart p14:bwMode="auto" r:id="rId6">
              <p14:nvContentPartPr>
                <p14:cNvPr id="4" name="Inkt 3">
                  <a:extLst>
                    <a:ext uri="{FF2B5EF4-FFF2-40B4-BE49-F238E27FC236}">
                      <a16:creationId xmlns:a16="http://schemas.microsoft.com/office/drawing/2014/main" id="{FADC298D-8489-6168-3163-83502BC84D4F}"/>
                    </a:ext>
                  </a:extLst>
                </p14:cNvPr>
                <p14:cNvContentPartPr/>
                <p14:nvPr/>
              </p14:nvContentPartPr>
              <p14:xfrm>
                <a:off x="6397901" y="4075067"/>
                <a:ext cx="42480" cy="64440"/>
              </p14:xfrm>
            </p:contentPart>
          </mc:Choice>
          <mc:Fallback xmlns="">
            <p:pic>
              <p:nvPicPr>
                <p:cNvPr id="4" name="Inkt 3">
                  <a:extLst>
                    <a:ext uri="{FF2B5EF4-FFF2-40B4-BE49-F238E27FC236}">
                      <a16:creationId xmlns:a16="http://schemas.microsoft.com/office/drawing/2014/main" id="{FADC298D-8489-6168-3163-83502BC84D4F}"/>
                    </a:ext>
                  </a:extLst>
                </p:cNvPr>
                <p:cNvPicPr/>
                <p:nvPr/>
              </p:nvPicPr>
              <p:blipFill>
                <a:blip r:embed="rId7"/>
                <a:stretch>
                  <a:fillRect/>
                </a:stretch>
              </p:blipFill>
              <p:spPr>
                <a:xfrm>
                  <a:off x="6379747" y="4057167"/>
                  <a:ext cx="78425" cy="9988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t 4">
                  <a:extLst>
                    <a:ext uri="{FF2B5EF4-FFF2-40B4-BE49-F238E27FC236}">
                      <a16:creationId xmlns:a16="http://schemas.microsoft.com/office/drawing/2014/main" id="{BF1A003F-AEE7-808E-AB2F-BDC9BC92D3C4}"/>
                    </a:ext>
                  </a:extLst>
                </p14:cNvPr>
                <p14:cNvContentPartPr/>
                <p14:nvPr/>
              </p14:nvContentPartPr>
              <p14:xfrm>
                <a:off x="6508781" y="4013147"/>
                <a:ext cx="21600" cy="142200"/>
              </p14:xfrm>
            </p:contentPart>
          </mc:Choice>
          <mc:Fallback xmlns="">
            <p:pic>
              <p:nvPicPr>
                <p:cNvPr id="5" name="Inkt 4">
                  <a:extLst>
                    <a:ext uri="{FF2B5EF4-FFF2-40B4-BE49-F238E27FC236}">
                      <a16:creationId xmlns:a16="http://schemas.microsoft.com/office/drawing/2014/main" id="{BF1A003F-AEE7-808E-AB2F-BDC9BC92D3C4}"/>
                    </a:ext>
                  </a:extLst>
                </p:cNvPr>
                <p:cNvPicPr/>
                <p:nvPr/>
              </p:nvPicPr>
              <p:blipFill>
                <a:blip r:embed="rId9"/>
                <a:stretch>
                  <a:fillRect/>
                </a:stretch>
              </p:blipFill>
              <p:spPr>
                <a:xfrm>
                  <a:off x="6490781" y="3995147"/>
                  <a:ext cx="57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t 7">
                  <a:extLst>
                    <a:ext uri="{FF2B5EF4-FFF2-40B4-BE49-F238E27FC236}">
                      <a16:creationId xmlns:a16="http://schemas.microsoft.com/office/drawing/2014/main" id="{FF8313B1-E5A5-DCEF-8262-242B67D5F460}"/>
                    </a:ext>
                  </a:extLst>
                </p14:cNvPr>
                <p14:cNvContentPartPr/>
                <p14:nvPr/>
              </p14:nvContentPartPr>
              <p14:xfrm>
                <a:off x="6598781" y="4102067"/>
                <a:ext cx="14760" cy="45360"/>
              </p14:xfrm>
            </p:contentPart>
          </mc:Choice>
          <mc:Fallback xmlns="">
            <p:pic>
              <p:nvPicPr>
                <p:cNvPr id="8" name="Inkt 7">
                  <a:extLst>
                    <a:ext uri="{FF2B5EF4-FFF2-40B4-BE49-F238E27FC236}">
                      <a16:creationId xmlns:a16="http://schemas.microsoft.com/office/drawing/2014/main" id="{FF8313B1-E5A5-DCEF-8262-242B67D5F460}"/>
                    </a:ext>
                  </a:extLst>
                </p:cNvPr>
                <p:cNvPicPr/>
                <p:nvPr/>
              </p:nvPicPr>
              <p:blipFill>
                <a:blip r:embed="rId11"/>
                <a:stretch>
                  <a:fillRect/>
                </a:stretch>
              </p:blipFill>
              <p:spPr>
                <a:xfrm>
                  <a:off x="6580781" y="4083923"/>
                  <a:ext cx="50400" cy="81285"/>
                </a:xfrm>
                <a:prstGeom prst="rect">
                  <a:avLst/>
                </a:prstGeom>
              </p:spPr>
            </p:pic>
          </mc:Fallback>
        </mc:AlternateContent>
      </p:grpSp>
      <p:grpSp>
        <p:nvGrpSpPr>
          <p:cNvPr id="17" name="Groep 16">
            <a:extLst>
              <a:ext uri="{FF2B5EF4-FFF2-40B4-BE49-F238E27FC236}">
                <a16:creationId xmlns:a16="http://schemas.microsoft.com/office/drawing/2014/main" id="{C6CDA3AA-6E76-0CF6-A22C-2EF8BA1402B0}"/>
              </a:ext>
            </a:extLst>
          </p:cNvPr>
          <p:cNvGrpSpPr/>
          <p:nvPr/>
        </p:nvGrpSpPr>
        <p:grpSpPr>
          <a:xfrm>
            <a:off x="7365221" y="4320947"/>
            <a:ext cx="213480" cy="309240"/>
            <a:chOff x="7365221" y="4320947"/>
            <a:chExt cx="213480" cy="309240"/>
          </a:xfrm>
        </p:grpSpPr>
        <mc:AlternateContent xmlns:mc="http://schemas.openxmlformats.org/markup-compatibility/2006" xmlns:p14="http://schemas.microsoft.com/office/powerpoint/2010/main">
          <mc:Choice Requires="p14">
            <p:contentPart p14:bwMode="auto" r:id="rId12">
              <p14:nvContentPartPr>
                <p14:cNvPr id="11" name="Inkt 10">
                  <a:extLst>
                    <a:ext uri="{FF2B5EF4-FFF2-40B4-BE49-F238E27FC236}">
                      <a16:creationId xmlns:a16="http://schemas.microsoft.com/office/drawing/2014/main" id="{792FA0C1-8B7B-1FD1-56EF-B347607049AC}"/>
                    </a:ext>
                  </a:extLst>
                </p14:cNvPr>
                <p14:cNvContentPartPr/>
                <p14:nvPr/>
              </p14:nvContentPartPr>
              <p14:xfrm>
                <a:off x="7413821" y="4320947"/>
                <a:ext cx="75960" cy="291240"/>
              </p14:xfrm>
            </p:contentPart>
          </mc:Choice>
          <mc:Fallback xmlns="">
            <p:pic>
              <p:nvPicPr>
                <p:cNvPr id="11" name="Inkt 10">
                  <a:extLst>
                    <a:ext uri="{FF2B5EF4-FFF2-40B4-BE49-F238E27FC236}">
                      <a16:creationId xmlns:a16="http://schemas.microsoft.com/office/drawing/2014/main" id="{792FA0C1-8B7B-1FD1-56EF-B347607049AC}"/>
                    </a:ext>
                  </a:extLst>
                </p:cNvPr>
                <p:cNvPicPr/>
                <p:nvPr/>
              </p:nvPicPr>
              <p:blipFill>
                <a:blip r:embed="rId13"/>
                <a:stretch>
                  <a:fillRect/>
                </a:stretch>
              </p:blipFill>
              <p:spPr>
                <a:xfrm>
                  <a:off x="7395735" y="4302947"/>
                  <a:ext cx="11177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t 11">
                  <a:extLst>
                    <a:ext uri="{FF2B5EF4-FFF2-40B4-BE49-F238E27FC236}">
                      <a16:creationId xmlns:a16="http://schemas.microsoft.com/office/drawing/2014/main" id="{7FFFB3D0-156D-C1EA-27DE-D387A359F905}"/>
                    </a:ext>
                  </a:extLst>
                </p14:cNvPr>
                <p14:cNvContentPartPr/>
                <p14:nvPr/>
              </p14:nvContentPartPr>
              <p14:xfrm>
                <a:off x="7561061" y="4441187"/>
                <a:ext cx="17640" cy="182520"/>
              </p14:xfrm>
            </p:contentPart>
          </mc:Choice>
          <mc:Fallback xmlns="">
            <p:pic>
              <p:nvPicPr>
                <p:cNvPr id="12" name="Inkt 11">
                  <a:extLst>
                    <a:ext uri="{FF2B5EF4-FFF2-40B4-BE49-F238E27FC236}">
                      <a16:creationId xmlns:a16="http://schemas.microsoft.com/office/drawing/2014/main" id="{7FFFB3D0-156D-C1EA-27DE-D387A359F905}"/>
                    </a:ext>
                  </a:extLst>
                </p:cNvPr>
                <p:cNvPicPr/>
                <p:nvPr/>
              </p:nvPicPr>
              <p:blipFill>
                <a:blip r:embed="rId15"/>
                <a:stretch>
                  <a:fillRect/>
                </a:stretch>
              </p:blipFill>
              <p:spPr>
                <a:xfrm>
                  <a:off x="7543421" y="4423151"/>
                  <a:ext cx="52567" cy="21823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t 14">
                  <a:extLst>
                    <a:ext uri="{FF2B5EF4-FFF2-40B4-BE49-F238E27FC236}">
                      <a16:creationId xmlns:a16="http://schemas.microsoft.com/office/drawing/2014/main" id="{CC15A106-88F3-1BC3-537D-5F4AE41EF6DC}"/>
                    </a:ext>
                  </a:extLst>
                </p14:cNvPr>
                <p14:cNvContentPartPr/>
                <p14:nvPr/>
              </p14:nvContentPartPr>
              <p14:xfrm>
                <a:off x="7365221" y="4548107"/>
                <a:ext cx="55800" cy="82080"/>
              </p14:xfrm>
            </p:contentPart>
          </mc:Choice>
          <mc:Fallback xmlns="">
            <p:pic>
              <p:nvPicPr>
                <p:cNvPr id="15" name="Inkt 14">
                  <a:extLst>
                    <a:ext uri="{FF2B5EF4-FFF2-40B4-BE49-F238E27FC236}">
                      <a16:creationId xmlns:a16="http://schemas.microsoft.com/office/drawing/2014/main" id="{CC15A106-88F3-1BC3-537D-5F4AE41EF6DC}"/>
                    </a:ext>
                  </a:extLst>
                </p:cNvPr>
                <p:cNvPicPr/>
                <p:nvPr/>
              </p:nvPicPr>
              <p:blipFill>
                <a:blip r:embed="rId17"/>
                <a:stretch>
                  <a:fillRect/>
                </a:stretch>
              </p:blipFill>
              <p:spPr>
                <a:xfrm>
                  <a:off x="7347221" y="4530107"/>
                  <a:ext cx="91440" cy="117720"/>
                </a:xfrm>
                <a:prstGeom prst="rect">
                  <a:avLst/>
                </a:prstGeom>
              </p:spPr>
            </p:pic>
          </mc:Fallback>
        </mc:AlternateContent>
      </p:grpSp>
      <p:grpSp>
        <p:nvGrpSpPr>
          <p:cNvPr id="21" name="Groep 20">
            <a:extLst>
              <a:ext uri="{FF2B5EF4-FFF2-40B4-BE49-F238E27FC236}">
                <a16:creationId xmlns:a16="http://schemas.microsoft.com/office/drawing/2014/main" id="{84448F4D-EE48-4A02-3061-97521E30FD7D}"/>
              </a:ext>
            </a:extLst>
          </p:cNvPr>
          <p:cNvGrpSpPr/>
          <p:nvPr/>
        </p:nvGrpSpPr>
        <p:grpSpPr>
          <a:xfrm>
            <a:off x="7678061" y="3759347"/>
            <a:ext cx="197280" cy="293760"/>
            <a:chOff x="7678061" y="3759347"/>
            <a:chExt cx="197280" cy="293760"/>
          </a:xfrm>
        </p:grpSpPr>
        <mc:AlternateContent xmlns:mc="http://schemas.openxmlformats.org/markup-compatibility/2006" xmlns:p14="http://schemas.microsoft.com/office/powerpoint/2010/main">
          <mc:Choice Requires="p14">
            <p:contentPart p14:bwMode="auto" r:id="rId18">
              <p14:nvContentPartPr>
                <p14:cNvPr id="18" name="Inkt 17">
                  <a:extLst>
                    <a:ext uri="{FF2B5EF4-FFF2-40B4-BE49-F238E27FC236}">
                      <a16:creationId xmlns:a16="http://schemas.microsoft.com/office/drawing/2014/main" id="{4DCC4790-F4FB-CE33-0E67-DD278A91D8A5}"/>
                    </a:ext>
                  </a:extLst>
                </p14:cNvPr>
                <p14:cNvContentPartPr/>
                <p14:nvPr/>
              </p14:nvContentPartPr>
              <p14:xfrm>
                <a:off x="7678061" y="3964907"/>
                <a:ext cx="62640" cy="77040"/>
              </p14:xfrm>
            </p:contentPart>
          </mc:Choice>
          <mc:Fallback xmlns="">
            <p:pic>
              <p:nvPicPr>
                <p:cNvPr id="18" name="Inkt 17">
                  <a:extLst>
                    <a:ext uri="{FF2B5EF4-FFF2-40B4-BE49-F238E27FC236}">
                      <a16:creationId xmlns:a16="http://schemas.microsoft.com/office/drawing/2014/main" id="{4DCC4790-F4FB-CE33-0E67-DD278A91D8A5}"/>
                    </a:ext>
                  </a:extLst>
                </p:cNvPr>
                <p:cNvPicPr/>
                <p:nvPr/>
              </p:nvPicPr>
              <p:blipFill>
                <a:blip r:embed="rId19"/>
                <a:stretch>
                  <a:fillRect/>
                </a:stretch>
              </p:blipFill>
              <p:spPr>
                <a:xfrm>
                  <a:off x="7660061" y="3946822"/>
                  <a:ext cx="98280" cy="11284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t 18">
                  <a:extLst>
                    <a:ext uri="{FF2B5EF4-FFF2-40B4-BE49-F238E27FC236}">
                      <a16:creationId xmlns:a16="http://schemas.microsoft.com/office/drawing/2014/main" id="{AECD4F18-2ECF-E7E5-5841-D9F87A4AAEE5}"/>
                    </a:ext>
                  </a:extLst>
                </p14:cNvPr>
                <p14:cNvContentPartPr/>
                <p14:nvPr/>
              </p14:nvContentPartPr>
              <p14:xfrm>
                <a:off x="7801901" y="3759347"/>
                <a:ext cx="73440" cy="293760"/>
              </p14:xfrm>
            </p:contentPart>
          </mc:Choice>
          <mc:Fallback xmlns="">
            <p:pic>
              <p:nvPicPr>
                <p:cNvPr id="19" name="Inkt 18">
                  <a:extLst>
                    <a:ext uri="{FF2B5EF4-FFF2-40B4-BE49-F238E27FC236}">
                      <a16:creationId xmlns:a16="http://schemas.microsoft.com/office/drawing/2014/main" id="{AECD4F18-2ECF-E7E5-5841-D9F87A4AAEE5}"/>
                    </a:ext>
                  </a:extLst>
                </p:cNvPr>
                <p:cNvPicPr/>
                <p:nvPr/>
              </p:nvPicPr>
              <p:blipFill>
                <a:blip r:embed="rId21"/>
                <a:stretch>
                  <a:fillRect/>
                </a:stretch>
              </p:blipFill>
              <p:spPr>
                <a:xfrm>
                  <a:off x="7783901" y="3741347"/>
                  <a:ext cx="109080" cy="329400"/>
                </a:xfrm>
                <a:prstGeom prst="rect">
                  <a:avLst/>
                </a:prstGeom>
              </p:spPr>
            </p:pic>
          </mc:Fallback>
        </mc:AlternateContent>
      </p:grpSp>
      <p:cxnSp>
        <p:nvCxnSpPr>
          <p:cNvPr id="23" name="Gebogen verbindingslijn 22">
            <a:extLst>
              <a:ext uri="{FF2B5EF4-FFF2-40B4-BE49-F238E27FC236}">
                <a16:creationId xmlns:a16="http://schemas.microsoft.com/office/drawing/2014/main" id="{5A2E26BD-83F5-E10F-D38B-F2EA7E80EF9F}"/>
              </a:ext>
            </a:extLst>
          </p:cNvPr>
          <p:cNvCxnSpPr>
            <a:cxnSpLocks/>
          </p:cNvCxnSpPr>
          <p:nvPr/>
        </p:nvCxnSpPr>
        <p:spPr>
          <a:xfrm flipV="1">
            <a:off x="4853354" y="2889503"/>
            <a:ext cx="3812015" cy="1357202"/>
          </a:xfrm>
          <a:prstGeom prst="bentConnector3">
            <a:avLst>
              <a:gd name="adj1" fmla="val 1401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Gebogen verbindingslijn 25">
            <a:extLst>
              <a:ext uri="{FF2B5EF4-FFF2-40B4-BE49-F238E27FC236}">
                <a16:creationId xmlns:a16="http://schemas.microsoft.com/office/drawing/2014/main" id="{1DD76DF3-0B08-9803-B709-467FF0DF0373}"/>
              </a:ext>
            </a:extLst>
          </p:cNvPr>
          <p:cNvCxnSpPr/>
          <p:nvPr/>
        </p:nvCxnSpPr>
        <p:spPr>
          <a:xfrm>
            <a:off x="4853354" y="4246705"/>
            <a:ext cx="3729079" cy="1274864"/>
          </a:xfrm>
          <a:prstGeom prst="bentConnector3">
            <a:avLst>
              <a:gd name="adj1" fmla="val 1416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FFE69D7B-E8BD-07DC-E557-A04FC4275085}"/>
              </a:ext>
            </a:extLst>
          </p:cNvPr>
          <p:cNvSpPr txBox="1"/>
          <p:nvPr/>
        </p:nvSpPr>
        <p:spPr>
          <a:xfrm>
            <a:off x="6381194" y="2332556"/>
            <a:ext cx="2719014" cy="400110"/>
          </a:xfrm>
          <a:prstGeom prst="rect">
            <a:avLst/>
          </a:prstGeom>
          <a:noFill/>
        </p:spPr>
        <p:txBody>
          <a:bodyPr wrap="square" rtlCol="0">
            <a:spAutoFit/>
          </a:bodyPr>
          <a:lstStyle/>
          <a:p>
            <a:r>
              <a:rPr lang="nl-NL" sz="2000" b="1" dirty="0"/>
              <a:t>Bovenwinds</a:t>
            </a:r>
          </a:p>
        </p:txBody>
      </p:sp>
      <p:sp>
        <p:nvSpPr>
          <p:cNvPr id="31" name="Tekstvak 30">
            <a:extLst>
              <a:ext uri="{FF2B5EF4-FFF2-40B4-BE49-F238E27FC236}">
                <a16:creationId xmlns:a16="http://schemas.microsoft.com/office/drawing/2014/main" id="{A1F194A9-686E-214B-AA07-D1F3C3DD8DD4}"/>
              </a:ext>
            </a:extLst>
          </p:cNvPr>
          <p:cNvSpPr txBox="1"/>
          <p:nvPr/>
        </p:nvSpPr>
        <p:spPr>
          <a:xfrm>
            <a:off x="6130274" y="5586944"/>
            <a:ext cx="2719014" cy="400110"/>
          </a:xfrm>
          <a:prstGeom prst="rect">
            <a:avLst/>
          </a:prstGeom>
          <a:noFill/>
        </p:spPr>
        <p:txBody>
          <a:bodyPr wrap="square" rtlCol="0">
            <a:spAutoFit/>
          </a:bodyPr>
          <a:lstStyle/>
          <a:p>
            <a:r>
              <a:rPr lang="nl-NL" sz="2000" b="1" dirty="0"/>
              <a:t>Benedenwinds</a:t>
            </a:r>
          </a:p>
        </p:txBody>
      </p:sp>
      <p:pic>
        <p:nvPicPr>
          <p:cNvPr id="137" name="Google Shape;137;p5"/>
          <p:cNvPicPr preferRelativeResize="0">
            <a:picLocks noGrp="1"/>
          </p:cNvPicPr>
          <p:nvPr>
            <p:ph type="body" idx="1"/>
          </p:nvPr>
        </p:nvPicPr>
        <p:blipFill rotWithShape="1">
          <a:blip r:embed="rId22">
            <a:alphaModFix/>
          </a:blip>
          <a:srcRect t="11147" r="39589" b="12187"/>
          <a:stretch/>
        </p:blipFill>
        <p:spPr>
          <a:xfrm>
            <a:off x="540327" y="1756063"/>
            <a:ext cx="10813472" cy="45408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7"/>
                                        </p:tgtEl>
                                      </p:cBhvr>
                                    </p:animEffect>
                                    <p:set>
                                      <p:cBhvr>
                                        <p:cTn id="7" dur="1" fill="hold">
                                          <p:stCondLst>
                                            <p:cond delay="499"/>
                                          </p:stCondLst>
                                        </p:cTn>
                                        <p:tgtEl>
                                          <p:spTgt spid="1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Andere definities</a:t>
            </a:r>
            <a:endParaRPr/>
          </a:p>
        </p:txBody>
      </p:sp>
      <p:sp>
        <p:nvSpPr>
          <p:cNvPr id="144" name="Google Shape;144;p6"/>
          <p:cNvSpPr txBox="1">
            <a:spLocks noGrp="1"/>
          </p:cNvSpPr>
          <p:nvPr>
            <p:ph type="body" idx="1"/>
          </p:nvPr>
        </p:nvSpPr>
        <p:spPr>
          <a:xfrm>
            <a:off x="838200" y="2290320"/>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ts val="2800"/>
              <a:buChar char="●"/>
            </a:pPr>
            <a:r>
              <a:rPr lang="nl-NL" sz="2100" dirty="0"/>
              <a:t>Killen </a:t>
            </a:r>
          </a:p>
          <a:p>
            <a:pPr marL="228600" lvl="0" indent="-228600" algn="l" rtl="0">
              <a:lnSpc>
                <a:spcPct val="150000"/>
              </a:lnSpc>
              <a:spcBef>
                <a:spcPts val="0"/>
              </a:spcBef>
              <a:spcAft>
                <a:spcPts val="0"/>
              </a:spcAft>
              <a:buClr>
                <a:schemeClr val="dk1"/>
              </a:buClr>
              <a:buSzPts val="2800"/>
              <a:buChar char="●"/>
            </a:pPr>
            <a:r>
              <a:rPr lang="nl-NL" sz="2100" dirty="0"/>
              <a:t>Deinzen</a:t>
            </a:r>
            <a:endParaRPr sz="2100" dirty="0"/>
          </a:p>
          <a:p>
            <a:pPr marL="228600" lvl="0" indent="-228600" algn="l" rtl="0">
              <a:lnSpc>
                <a:spcPct val="150000"/>
              </a:lnSpc>
              <a:spcBef>
                <a:spcPts val="1000"/>
              </a:spcBef>
              <a:spcAft>
                <a:spcPts val="0"/>
              </a:spcAft>
              <a:buClr>
                <a:schemeClr val="dk1"/>
              </a:buClr>
              <a:buSzPts val="2800"/>
              <a:buChar char="●"/>
            </a:pPr>
            <a:r>
              <a:rPr lang="nl-NL" sz="2100" dirty="0"/>
              <a:t>Volvallen </a:t>
            </a:r>
            <a:endParaRPr sz="2100" dirty="0"/>
          </a:p>
          <a:p>
            <a:pPr marL="228600" lvl="0" indent="-228600" algn="l" rtl="0">
              <a:lnSpc>
                <a:spcPct val="150000"/>
              </a:lnSpc>
              <a:spcBef>
                <a:spcPts val="1000"/>
              </a:spcBef>
              <a:spcAft>
                <a:spcPts val="0"/>
              </a:spcAft>
              <a:buClr>
                <a:schemeClr val="dk1"/>
              </a:buClr>
              <a:buSzPts val="2800"/>
              <a:buChar char="●"/>
            </a:pPr>
            <a:r>
              <a:rPr lang="nl-NL" sz="2100" dirty="0"/>
              <a:t>Verhalen </a:t>
            </a:r>
            <a:endParaRPr sz="2100" dirty="0"/>
          </a:p>
          <a:p>
            <a:pPr marL="228600" lvl="0" indent="-228600" algn="l" rtl="0">
              <a:lnSpc>
                <a:spcPct val="150000"/>
              </a:lnSpc>
              <a:spcBef>
                <a:spcPts val="1000"/>
              </a:spcBef>
              <a:spcAft>
                <a:spcPts val="0"/>
              </a:spcAft>
              <a:buClr>
                <a:schemeClr val="dk1"/>
              </a:buClr>
              <a:buSzPts val="2800"/>
              <a:buChar char="●"/>
            </a:pPr>
            <a:r>
              <a:rPr lang="nl-NL" sz="2100" dirty="0"/>
              <a:t>Bijdraaien/bijliggen </a:t>
            </a:r>
            <a:endParaRPr sz="2100" dirty="0"/>
          </a:p>
          <a:p>
            <a:pPr marL="228600" lvl="0" indent="-228600" algn="l" rtl="0">
              <a:lnSpc>
                <a:spcPct val="150000"/>
              </a:lnSpc>
              <a:spcBef>
                <a:spcPts val="1000"/>
              </a:spcBef>
              <a:spcAft>
                <a:spcPts val="0"/>
              </a:spcAft>
              <a:buClr>
                <a:schemeClr val="dk1"/>
              </a:buClr>
              <a:buSzPts val="2800"/>
              <a:buChar char="●"/>
            </a:pPr>
            <a:r>
              <a:rPr lang="nl-NL" sz="2100" dirty="0"/>
              <a:t>Voor top en takel varen </a:t>
            </a:r>
            <a:endParaRPr sz="2100" dirty="0"/>
          </a:p>
          <a:p>
            <a:pPr marL="228600" lvl="0" indent="-228600" algn="l" rtl="0">
              <a:lnSpc>
                <a:spcPct val="150000"/>
              </a:lnSpc>
              <a:spcBef>
                <a:spcPts val="1000"/>
              </a:spcBef>
              <a:spcAft>
                <a:spcPts val="0"/>
              </a:spcAft>
              <a:buClr>
                <a:schemeClr val="dk1"/>
              </a:buClr>
              <a:buSzPts val="2800"/>
              <a:buChar char="●"/>
            </a:pPr>
            <a:r>
              <a:rPr lang="nl-NL" sz="2100" dirty="0"/>
              <a:t>Duiken </a:t>
            </a:r>
            <a:endParaRPr sz="2100" dirty="0"/>
          </a:p>
          <a:p>
            <a:pPr marL="228600" lvl="0" indent="-228600" algn="l" rtl="0">
              <a:lnSpc>
                <a:spcPct val="150000"/>
              </a:lnSpc>
              <a:spcBef>
                <a:spcPts val="1000"/>
              </a:spcBef>
              <a:spcAft>
                <a:spcPts val="0"/>
              </a:spcAft>
              <a:buClr>
                <a:schemeClr val="dk1"/>
              </a:buClr>
              <a:buSzPts val="2800"/>
              <a:buChar char="●"/>
            </a:pPr>
            <a:r>
              <a:rPr lang="nl-NL" sz="2100" dirty="0"/>
              <a:t>Planeren</a:t>
            </a:r>
            <a:endParaRPr dirty="0"/>
          </a:p>
        </p:txBody>
      </p:sp>
      <p:pic>
        <p:nvPicPr>
          <p:cNvPr id="145" name="Google Shape;145;p6"/>
          <p:cNvPicPr preferRelativeResize="0"/>
          <p:nvPr/>
        </p:nvPicPr>
        <p:blipFill rotWithShape="1">
          <a:blip r:embed="rId3">
            <a:alphaModFix/>
          </a:blip>
          <a:srcRect/>
          <a:stretch/>
        </p:blipFill>
        <p:spPr>
          <a:xfrm>
            <a:off x="6782806" y="681037"/>
            <a:ext cx="3867690" cy="5144218"/>
          </a:xfrm>
          <a:prstGeom prst="rect">
            <a:avLst/>
          </a:prstGeom>
          <a:noFill/>
          <a:ln>
            <a:noFill/>
          </a:ln>
        </p:spPr>
      </p:pic>
      <p:sp>
        <p:nvSpPr>
          <p:cNvPr id="2" name="Tekstvak 1">
            <a:extLst>
              <a:ext uri="{FF2B5EF4-FFF2-40B4-BE49-F238E27FC236}">
                <a16:creationId xmlns:a16="http://schemas.microsoft.com/office/drawing/2014/main" id="{03E3B20C-863B-C3AB-F12B-B4606DDFD3A1}"/>
              </a:ext>
            </a:extLst>
          </p:cNvPr>
          <p:cNvSpPr txBox="1"/>
          <p:nvPr/>
        </p:nvSpPr>
        <p:spPr>
          <a:xfrm>
            <a:off x="838200" y="1805838"/>
            <a:ext cx="2324725" cy="369332"/>
          </a:xfrm>
          <a:prstGeom prst="rect">
            <a:avLst/>
          </a:prstGeom>
          <a:noFill/>
        </p:spPr>
        <p:txBody>
          <a:bodyPr wrap="square" rtlCol="0">
            <a:spAutoFit/>
          </a:bodyPr>
          <a:lstStyle/>
          <a:p>
            <a:r>
              <a:rPr lang="nl-NL" sz="1800" b="1" dirty="0"/>
              <a:t>Wat weten jullie 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t>Krachten</a:t>
            </a:r>
            <a:endParaRPr dirty="0"/>
          </a:p>
        </p:txBody>
      </p:sp>
      <p:sp>
        <p:nvSpPr>
          <p:cNvPr id="124" name="Google Shape;1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chemeClr val="dk1"/>
              </a:buClr>
              <a:buSzPct val="164705"/>
              <a:buNone/>
            </a:pPr>
            <a:endParaRPr lang="nl-NL" sz="2000" dirty="0"/>
          </a:p>
          <a:p>
            <a:pPr marL="228600" indent="-228600">
              <a:lnSpc>
                <a:spcPct val="150000"/>
              </a:lnSpc>
              <a:buSzPct val="164705"/>
            </a:pPr>
            <a:r>
              <a:rPr lang="nl-NL" sz="2000" dirty="0"/>
              <a:t>Verschil krachten en koppels</a:t>
            </a:r>
          </a:p>
          <a:p>
            <a:pPr marL="228600" indent="-228600">
              <a:lnSpc>
                <a:spcPct val="150000"/>
              </a:lnSpc>
              <a:buSzPct val="164705"/>
            </a:pPr>
            <a:r>
              <a:rPr lang="nl-NL" sz="2000" dirty="0"/>
              <a:t>lateraal punt en zeilpunt</a:t>
            </a:r>
            <a:endParaRPr sz="2000" dirty="0"/>
          </a:p>
          <a:p>
            <a:pPr marL="228600" lvl="0" indent="-228600" algn="l" rtl="0">
              <a:lnSpc>
                <a:spcPct val="150000"/>
              </a:lnSpc>
              <a:spcBef>
                <a:spcPts val="1000"/>
              </a:spcBef>
              <a:spcAft>
                <a:spcPts val="0"/>
              </a:spcAft>
              <a:buClr>
                <a:schemeClr val="dk1"/>
              </a:buClr>
              <a:buSzPct val="164705"/>
              <a:buChar char="●"/>
            </a:pPr>
            <a:r>
              <a:rPr lang="nl-NL" sz="2000" dirty="0"/>
              <a:t>Het roer en de werking</a:t>
            </a:r>
            <a:endParaRPr sz="2000" dirty="0"/>
          </a:p>
          <a:p>
            <a:pPr marL="228600" lvl="0" indent="-228600" algn="l" rtl="0">
              <a:lnSpc>
                <a:spcPct val="150000"/>
              </a:lnSpc>
              <a:spcBef>
                <a:spcPts val="1000"/>
              </a:spcBef>
              <a:spcAft>
                <a:spcPts val="0"/>
              </a:spcAft>
              <a:buClr>
                <a:schemeClr val="dk1"/>
              </a:buClr>
              <a:buSzPct val="164705"/>
              <a:buChar char="●"/>
            </a:pPr>
            <a:r>
              <a:rPr lang="nl-NL" sz="2000" dirty="0"/>
              <a:t>Loefgierig &amp; </a:t>
            </a:r>
            <a:r>
              <a:rPr lang="nl-NL" sz="2000" dirty="0" err="1"/>
              <a:t>lijgierig</a:t>
            </a:r>
            <a:r>
              <a:rPr lang="nl-NL" sz="2000" dirty="0"/>
              <a:t>, en sturen m.b.v. de zeilen</a:t>
            </a:r>
            <a:endParaRPr sz="2000" dirty="0"/>
          </a:p>
          <a:p>
            <a:pPr marL="228600" lvl="0" indent="-228600" algn="l" rtl="0">
              <a:lnSpc>
                <a:spcPct val="150000"/>
              </a:lnSpc>
              <a:spcBef>
                <a:spcPts val="1000"/>
              </a:spcBef>
              <a:spcAft>
                <a:spcPts val="0"/>
              </a:spcAft>
              <a:buClr>
                <a:schemeClr val="dk1"/>
              </a:buClr>
              <a:buSzPct val="164705"/>
              <a:buChar char="●"/>
            </a:pPr>
            <a:r>
              <a:rPr lang="nl-NL" sz="2000" dirty="0"/>
              <a:t>Stabiliteit</a:t>
            </a:r>
            <a:endParaRPr sz="2000" dirty="0"/>
          </a:p>
          <a:p>
            <a:pPr marL="228600" lvl="0" indent="-228600" algn="l" rtl="0">
              <a:lnSpc>
                <a:spcPct val="150000"/>
              </a:lnSpc>
              <a:spcBef>
                <a:spcPts val="1000"/>
              </a:spcBef>
              <a:spcAft>
                <a:spcPts val="0"/>
              </a:spcAft>
              <a:buClr>
                <a:schemeClr val="dk1"/>
              </a:buClr>
              <a:buSzPct val="164705"/>
              <a:buChar char="●"/>
            </a:pPr>
            <a:r>
              <a:rPr lang="nl-NL" sz="2000" dirty="0"/>
              <a:t>Verlijeren en manieren dit te voorkomen</a:t>
            </a:r>
            <a:endParaRPr sz="2000" dirty="0"/>
          </a:p>
          <a:p>
            <a:pPr marL="228600" lvl="0" indent="-228600" algn="l" rtl="0">
              <a:lnSpc>
                <a:spcPct val="150000"/>
              </a:lnSpc>
              <a:spcBef>
                <a:spcPts val="1000"/>
              </a:spcBef>
              <a:spcAft>
                <a:spcPts val="1600"/>
              </a:spcAft>
              <a:buClr>
                <a:schemeClr val="dk1"/>
              </a:buClr>
              <a:buSzPct val="164705"/>
              <a:buChar char="●"/>
            </a:pPr>
            <a:r>
              <a:rPr lang="nl-NL" sz="2000" dirty="0"/>
              <a:t>Ware wind, vaartwind &amp; schijnbare wind</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838200" y="4048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Krachten</a:t>
            </a:r>
            <a:endParaRPr/>
          </a:p>
        </p:txBody>
      </p:sp>
      <p:sp>
        <p:nvSpPr>
          <p:cNvPr id="151" name="Google Shape;15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000"/>
              <a:buFont typeface="Arial"/>
              <a:buChar char="•"/>
            </a:pPr>
            <a:r>
              <a:rPr lang="nl-NL" sz="2000" b="0" i="0" u="none" strike="noStrike">
                <a:solidFill>
                  <a:srgbClr val="3F3F3F"/>
                </a:solidFill>
                <a:latin typeface="Trebuchet MS"/>
                <a:ea typeface="Trebuchet MS"/>
                <a:cs typeface="Trebuchet MS"/>
                <a:sym typeface="Trebuchet MS"/>
              </a:rPr>
              <a:t>Wat is een kracht?</a:t>
            </a:r>
            <a:endParaRPr sz="20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2000"/>
              <a:buFont typeface="Arial"/>
              <a:buChar char="•"/>
            </a:pPr>
            <a:r>
              <a:rPr lang="nl-NL" sz="2000" b="0" i="0" u="none" strike="noStrike">
                <a:solidFill>
                  <a:srgbClr val="3F3F3F"/>
                </a:solidFill>
                <a:latin typeface="Trebuchet MS"/>
                <a:ea typeface="Trebuchet MS"/>
                <a:cs typeface="Trebuchet MS"/>
                <a:sym typeface="Trebuchet MS"/>
              </a:rPr>
              <a:t>Een kracht is een invloed op een object. Maar een kracht hoeft niet per se resultaat (arbeid) opleveren.</a:t>
            </a:r>
            <a:endParaRPr sz="20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2000"/>
              <a:buFont typeface="Arial"/>
              <a:buChar char="•"/>
            </a:pPr>
            <a:r>
              <a:rPr lang="nl-NL" sz="2000" b="0" i="0" u="none" strike="noStrike">
                <a:solidFill>
                  <a:srgbClr val="3F3F3F"/>
                </a:solidFill>
                <a:latin typeface="Trebuchet MS"/>
                <a:ea typeface="Trebuchet MS"/>
                <a:cs typeface="Trebuchet MS"/>
                <a:sym typeface="Trebuchet MS"/>
              </a:rPr>
              <a:t>Denk aan het duwen tegen een muur of het proberen op te tillen van een zwaar voorwerp enz.</a:t>
            </a:r>
            <a:endParaRPr sz="2000" b="0" i="0" u="none" strike="noStrike">
              <a:solidFill>
                <a:srgbClr val="5FCBEF"/>
              </a:solidFill>
              <a:latin typeface="Noto Sans Symbols"/>
              <a:ea typeface="Noto Sans Symbols"/>
              <a:cs typeface="Noto Sans Symbols"/>
              <a:sym typeface="Noto Sans Symbols"/>
            </a:endParaRPr>
          </a:p>
          <a:p>
            <a:pPr marL="742950" lvl="1" indent="-285750" algn="l" rtl="0">
              <a:lnSpc>
                <a:spcPct val="90000"/>
              </a:lnSpc>
              <a:spcBef>
                <a:spcPts val="1000"/>
              </a:spcBef>
              <a:spcAft>
                <a:spcPts val="0"/>
              </a:spcAft>
              <a:buClr>
                <a:srgbClr val="3F3F3F"/>
              </a:buClr>
              <a:buSzPts val="2000"/>
              <a:buFont typeface="Arial"/>
              <a:buChar char="•"/>
            </a:pPr>
            <a:r>
              <a:rPr lang="nl-NL" sz="2000" b="0" i="0" u="none" strike="noStrike">
                <a:solidFill>
                  <a:srgbClr val="3F3F3F"/>
                </a:solidFill>
                <a:latin typeface="Trebuchet MS"/>
                <a:ea typeface="Trebuchet MS"/>
                <a:cs typeface="Trebuchet MS"/>
                <a:sym typeface="Trebuchet MS"/>
              </a:rPr>
              <a:t>3</a:t>
            </a:r>
            <a:r>
              <a:rPr lang="nl-NL" sz="2000" b="0" i="0" u="none" strike="noStrike" baseline="30000">
                <a:solidFill>
                  <a:srgbClr val="3F3F3F"/>
                </a:solidFill>
                <a:latin typeface="Trebuchet MS"/>
                <a:ea typeface="Trebuchet MS"/>
                <a:cs typeface="Trebuchet MS"/>
                <a:sym typeface="Trebuchet MS"/>
              </a:rPr>
              <a:t>e</a:t>
            </a:r>
            <a:r>
              <a:rPr lang="nl-NL" sz="2000" b="0" i="0" u="none" strike="noStrike">
                <a:solidFill>
                  <a:srgbClr val="3F3F3F"/>
                </a:solidFill>
                <a:latin typeface="Trebuchet MS"/>
                <a:ea typeface="Trebuchet MS"/>
                <a:cs typeface="Trebuchet MS"/>
                <a:sym typeface="Trebuchet MS"/>
              </a:rPr>
              <a:t> wet van Newton --&gt; Actie = Reactie</a:t>
            </a:r>
            <a:endParaRPr sz="2000" b="0" i="0" u="none" strike="noStrike">
              <a:solidFill>
                <a:srgbClr val="5FCBEF"/>
              </a:solidFill>
              <a:latin typeface="Noto Sans Symbols"/>
              <a:ea typeface="Noto Sans Symbols"/>
              <a:cs typeface="Noto Sans Symbols"/>
              <a:sym typeface="Noto Sans Symbols"/>
            </a:endParaRPr>
          </a:p>
          <a:p>
            <a:pPr marL="1143000" lvl="2" indent="-228600" algn="l" rtl="0">
              <a:lnSpc>
                <a:spcPct val="90000"/>
              </a:lnSpc>
              <a:spcBef>
                <a:spcPts val="1000"/>
              </a:spcBef>
              <a:spcAft>
                <a:spcPts val="0"/>
              </a:spcAft>
              <a:buClr>
                <a:srgbClr val="3F3F3F"/>
              </a:buClr>
              <a:buSzPts val="2000"/>
              <a:buFont typeface="Arial"/>
              <a:buChar char="•"/>
            </a:pPr>
            <a:r>
              <a:rPr lang="nl-NL" b="0" i="0" u="none" strike="noStrike">
                <a:solidFill>
                  <a:srgbClr val="3F3F3F"/>
                </a:solidFill>
                <a:latin typeface="Trebuchet MS"/>
                <a:ea typeface="Trebuchet MS"/>
                <a:cs typeface="Trebuchet MS"/>
                <a:sym typeface="Trebuchet MS"/>
              </a:rPr>
              <a:t>Als ik tegen de muur duw, ‘duwt de muur terug’</a:t>
            </a:r>
            <a:endParaRPr b="0" i="0" u="none" strike="noStrike">
              <a:solidFill>
                <a:srgbClr val="5FCBEF"/>
              </a:solidFill>
              <a:latin typeface="Noto Sans Symbols"/>
              <a:ea typeface="Noto Sans Symbols"/>
              <a:cs typeface="Noto Sans Symbols"/>
              <a:sym typeface="Noto Sans Symbols"/>
            </a:endParaRPr>
          </a:p>
          <a:p>
            <a:pPr marL="1600200" lvl="3" indent="-228600" algn="l" rtl="0">
              <a:lnSpc>
                <a:spcPct val="90000"/>
              </a:lnSpc>
              <a:spcBef>
                <a:spcPts val="1000"/>
              </a:spcBef>
              <a:spcAft>
                <a:spcPts val="0"/>
              </a:spcAft>
              <a:buClr>
                <a:srgbClr val="3F3F3F"/>
              </a:buClr>
              <a:buSzPts val="2000"/>
              <a:buFont typeface="Arial"/>
              <a:buChar char="•"/>
            </a:pPr>
            <a:r>
              <a:rPr lang="nl-NL" sz="2000" b="0" i="0" u="none" strike="noStrike">
                <a:solidFill>
                  <a:srgbClr val="3F3F3F"/>
                </a:solidFill>
                <a:latin typeface="Trebuchet MS"/>
                <a:ea typeface="Trebuchet MS"/>
                <a:cs typeface="Trebuchet MS"/>
                <a:sym typeface="Trebuchet MS"/>
              </a:rPr>
              <a:t>De muur zou anders namelijk verplaatsen!</a:t>
            </a:r>
            <a:endParaRPr sz="2000" b="0" i="0" u="none" strike="noStrike">
              <a:solidFill>
                <a:srgbClr val="5FCBEF"/>
              </a:solidFill>
              <a:latin typeface="Noto Sans Symbols"/>
              <a:ea typeface="Noto Sans Symbols"/>
              <a:cs typeface="Noto Sans Symbols"/>
              <a:sym typeface="Noto Sans Symbols"/>
            </a:endParaRPr>
          </a:p>
          <a:p>
            <a:pPr marL="228600" lvl="0" indent="-50800" algn="l" rtl="0">
              <a:lnSpc>
                <a:spcPct val="90000"/>
              </a:lnSpc>
              <a:spcBef>
                <a:spcPts val="1000"/>
              </a:spcBef>
              <a:spcAft>
                <a:spcPts val="1600"/>
              </a:spcAft>
              <a:buClr>
                <a:schemeClr val="dk1"/>
              </a:buClr>
              <a:buSzPts val="2800"/>
              <a:buNone/>
            </a:pP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1610</Words>
  <Application>Microsoft Macintosh PowerPoint</Application>
  <PresentationFormat>Breedbeeld</PresentationFormat>
  <Paragraphs>212</Paragraphs>
  <Slides>28</Slides>
  <Notes>28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28</vt:i4>
      </vt:variant>
    </vt:vector>
  </HeadingPairs>
  <TitlesOfParts>
    <vt:vector size="37" baseType="lpstr">
      <vt:lpstr>Calibri</vt:lpstr>
      <vt:lpstr>Noto Sans Symbols</vt:lpstr>
      <vt:lpstr>Arial</vt:lpstr>
      <vt:lpstr>Lato</vt:lpstr>
      <vt:lpstr>Arial</vt:lpstr>
      <vt:lpstr>Aharoni</vt:lpstr>
      <vt:lpstr>Trebuchet MS</vt:lpstr>
      <vt:lpstr>Raleway</vt:lpstr>
      <vt:lpstr>Streamline</vt:lpstr>
      <vt:lpstr>Nautisch inzicht</vt:lpstr>
      <vt:lpstr>Verrassende opening</vt:lpstr>
      <vt:lpstr>PowerPoint-presentatie</vt:lpstr>
      <vt:lpstr>Lesdoel en lesverloop</vt:lpstr>
      <vt:lpstr>Hoge- en lagekant</vt:lpstr>
      <vt:lpstr>Hogerwal/lagerwal/langswal bovenwinds/benedenwinds</vt:lpstr>
      <vt:lpstr>Andere definities</vt:lpstr>
      <vt:lpstr>Krachten</vt:lpstr>
      <vt:lpstr>Krachten</vt:lpstr>
      <vt:lpstr>Krachten 2</vt:lpstr>
      <vt:lpstr>Koppels</vt:lpstr>
      <vt:lpstr>Krachten op een schip</vt:lpstr>
      <vt:lpstr>Lateraalpunt</vt:lpstr>
      <vt:lpstr>Zeilpunt</vt:lpstr>
      <vt:lpstr>Krachten op het zeil 1</vt:lpstr>
      <vt:lpstr>Krachten op het zeil 2</vt:lpstr>
      <vt:lpstr>Loef en lijgierig 1</vt:lpstr>
      <vt:lpstr>Loef en lijgierig 2</vt:lpstr>
      <vt:lpstr>Loef en lijgierig 3</vt:lpstr>
      <vt:lpstr>Sturen met de zeilen</vt:lpstr>
      <vt:lpstr>Het roer en de werking</vt:lpstr>
      <vt:lpstr>Stabiliteit</vt:lpstr>
      <vt:lpstr>Alle krachten bij elkaar</vt:lpstr>
      <vt:lpstr>Verlijeren en hoe te voorkomen</vt:lpstr>
      <vt:lpstr>Soorten wind</vt:lpstr>
      <vt:lpstr>Wat doe je bij ankeren?</vt:lpstr>
      <vt:lpstr>Overstag gaan</vt:lpstr>
      <vt:lpstr>Bedenk samen de stappen van gijpen op het bord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Perreijn, Floris</dc:creator>
  <cp:lastModifiedBy>Felix Levelt (23082372)</cp:lastModifiedBy>
  <cp:revision>2</cp:revision>
  <dcterms:created xsi:type="dcterms:W3CDTF">2023-02-10T21:24:19Z</dcterms:created>
  <dcterms:modified xsi:type="dcterms:W3CDTF">2025-01-09T14:01:56Z</dcterms:modified>
</cp:coreProperties>
</file>