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0" r:id="rId10"/>
    <p:sldId id="265" r:id="rId11"/>
    <p:sldId id="266" r:id="rId12"/>
    <p:sldId id="274" r:id="rId13"/>
    <p:sldId id="275" r:id="rId14"/>
    <p:sldId id="276" r:id="rId15"/>
    <p:sldId id="277" r:id="rId16"/>
    <p:sldId id="278" r:id="rId17"/>
    <p:sldId id="279" r:id="rId18"/>
    <p:sldId id="267" r:id="rId19"/>
    <p:sldId id="272" r:id="rId20"/>
    <p:sldId id="268" r:id="rId21"/>
    <p:sldId id="273" r:id="rId22"/>
    <p:sldId id="269" r:id="rId23"/>
    <p:sldId id="27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e" id="{0C4DFEB7-66F7-F741-ADAC-3B5B89A0BCFD}">
          <p14:sldIdLst>
            <p14:sldId id="256"/>
            <p14:sldId id="258"/>
          </p14:sldIdLst>
        </p14:section>
        <p14:section name="Onderdeel 1 t/m 4" id="{B13EF6BB-D24A-5E4C-A6E4-A6C7DBE3DB5E}">
          <p14:sldIdLst>
            <p14:sldId id="259"/>
            <p14:sldId id="260"/>
            <p14:sldId id="261"/>
            <p14:sldId id="262"/>
            <p14:sldId id="263"/>
            <p14:sldId id="264"/>
            <p14:sldId id="280"/>
            <p14:sldId id="265"/>
            <p14:sldId id="266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Examenvragen" id="{680A8808-D387-0E48-AC45-36784DCBAEED}">
          <p14:sldIdLst>
            <p14:sldId id="267"/>
            <p14:sldId id="272"/>
            <p14:sldId id="268"/>
            <p14:sldId id="273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7"/>
    <p:restoredTop sz="89558"/>
  </p:normalViewPr>
  <p:slideViewPr>
    <p:cSldViewPr snapToGrid="0">
      <p:cViewPr varScale="1">
        <p:scale>
          <a:sx n="100" d="100"/>
          <a:sy n="100" d="100"/>
        </p:scale>
        <p:origin x="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009084-756A-4368-8E4E-AE65CAE8AA5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AA0338F-58B0-48D2-A008-04B079244EE3}">
      <dgm:prSet/>
      <dgm:spPr/>
      <dgm:t>
        <a:bodyPr/>
        <a:lstStyle/>
        <a:p>
          <a:pPr>
            <a:defRPr cap="all"/>
          </a:pPr>
          <a:r>
            <a:rPr lang="nl-NL"/>
            <a:t>❌ Zwemmen</a:t>
          </a:r>
          <a:br>
            <a:rPr lang="nl-NL"/>
          </a:br>
          <a:r>
            <a:rPr lang="nl-NL"/>
            <a:t>✅ Drijven</a:t>
          </a:r>
          <a:endParaRPr lang="en-US" dirty="0"/>
        </a:p>
      </dgm:t>
    </dgm:pt>
    <dgm:pt modelId="{E979B0A6-DA01-4355-91F5-AC4B1B4F5D5A}" type="parTrans" cxnId="{ECCAB9D4-F47B-4676-B01F-AB3E840695AE}">
      <dgm:prSet/>
      <dgm:spPr/>
      <dgm:t>
        <a:bodyPr/>
        <a:lstStyle/>
        <a:p>
          <a:endParaRPr lang="en-US"/>
        </a:p>
      </dgm:t>
    </dgm:pt>
    <dgm:pt modelId="{EBF89F7A-A822-461A-8CAF-4ED02DB75607}" type="sibTrans" cxnId="{ECCAB9D4-F47B-4676-B01F-AB3E840695AE}">
      <dgm:prSet/>
      <dgm:spPr/>
      <dgm:t>
        <a:bodyPr/>
        <a:lstStyle/>
        <a:p>
          <a:endParaRPr lang="en-US"/>
        </a:p>
      </dgm:t>
    </dgm:pt>
    <dgm:pt modelId="{B18A2B74-19E0-4CA6-A27C-CACC0FD778F7}">
      <dgm:prSet/>
      <dgm:spPr/>
      <dgm:t>
        <a:bodyPr/>
        <a:lstStyle/>
        <a:p>
          <a:pPr>
            <a:defRPr cap="all"/>
          </a:pPr>
          <a:r>
            <a:rPr lang="nl-NL"/>
            <a:t>Klim op de boot</a:t>
          </a:r>
          <a:endParaRPr lang="en-US"/>
        </a:p>
      </dgm:t>
    </dgm:pt>
    <dgm:pt modelId="{8DBFBF9F-ED99-49B1-9A30-D4876396DE72}" type="parTrans" cxnId="{A1CCA429-9645-4177-B697-16B9DFBF45C4}">
      <dgm:prSet/>
      <dgm:spPr/>
      <dgm:t>
        <a:bodyPr/>
        <a:lstStyle/>
        <a:p>
          <a:endParaRPr lang="en-US"/>
        </a:p>
      </dgm:t>
    </dgm:pt>
    <dgm:pt modelId="{F72B1E0C-BA36-42D9-914A-34F3EAD1132B}" type="sibTrans" cxnId="{A1CCA429-9645-4177-B697-16B9DFBF45C4}">
      <dgm:prSet/>
      <dgm:spPr/>
      <dgm:t>
        <a:bodyPr/>
        <a:lstStyle/>
        <a:p>
          <a:endParaRPr lang="en-US"/>
        </a:p>
      </dgm:t>
    </dgm:pt>
    <dgm:pt modelId="{E32C93AA-0B0F-4DB3-A18A-E6CD7395DE4E}" type="pres">
      <dgm:prSet presAssocID="{21009084-756A-4368-8E4E-AE65CAE8AA5B}" presName="root" presStyleCnt="0">
        <dgm:presLayoutVars>
          <dgm:dir/>
          <dgm:resizeHandles val="exact"/>
        </dgm:presLayoutVars>
      </dgm:prSet>
      <dgm:spPr/>
    </dgm:pt>
    <dgm:pt modelId="{0E811989-7941-48EC-9BC8-552E0CA4A5EB}" type="pres">
      <dgm:prSet presAssocID="{4AA0338F-58B0-48D2-A008-04B079244EE3}" presName="compNode" presStyleCnt="0"/>
      <dgm:spPr/>
    </dgm:pt>
    <dgm:pt modelId="{F6E278FA-5680-4232-B983-3C3B5D0EA906}" type="pres">
      <dgm:prSet presAssocID="{4AA0338F-58B0-48D2-A008-04B079244EE3}" presName="iconBgRect" presStyleLbl="bgShp" presStyleIdx="0" presStyleCnt="2"/>
      <dgm:spPr/>
    </dgm:pt>
    <dgm:pt modelId="{1A9CC943-3608-4BE5-952F-BC36B1CC02F4}" type="pres">
      <dgm:prSet presAssocID="{4AA0338F-58B0-48D2-A008-04B079244EE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wemmen"/>
        </a:ext>
      </dgm:extLst>
    </dgm:pt>
    <dgm:pt modelId="{1BE640EB-596E-4C00-B5D9-802EC0E21AD8}" type="pres">
      <dgm:prSet presAssocID="{4AA0338F-58B0-48D2-A008-04B079244EE3}" presName="spaceRect" presStyleCnt="0"/>
      <dgm:spPr/>
    </dgm:pt>
    <dgm:pt modelId="{294A8C95-89FF-4230-B4E0-EA8397E699BA}" type="pres">
      <dgm:prSet presAssocID="{4AA0338F-58B0-48D2-A008-04B079244EE3}" presName="textRect" presStyleLbl="revTx" presStyleIdx="0" presStyleCnt="2">
        <dgm:presLayoutVars>
          <dgm:chMax val="1"/>
          <dgm:chPref val="1"/>
        </dgm:presLayoutVars>
      </dgm:prSet>
      <dgm:spPr/>
    </dgm:pt>
    <dgm:pt modelId="{8519A8B1-32AD-4315-AA82-1D08DFF34FC0}" type="pres">
      <dgm:prSet presAssocID="{EBF89F7A-A822-461A-8CAF-4ED02DB75607}" presName="sibTrans" presStyleCnt="0"/>
      <dgm:spPr/>
    </dgm:pt>
    <dgm:pt modelId="{9201BFBB-B81E-4059-A003-E0713F7627D6}" type="pres">
      <dgm:prSet presAssocID="{B18A2B74-19E0-4CA6-A27C-CACC0FD778F7}" presName="compNode" presStyleCnt="0"/>
      <dgm:spPr/>
    </dgm:pt>
    <dgm:pt modelId="{B7ADAD26-6C9C-48B1-972F-2DF6224727AE}" type="pres">
      <dgm:prSet presAssocID="{B18A2B74-19E0-4CA6-A27C-CACC0FD778F7}" presName="iconBgRect" presStyleLbl="bgShp" presStyleIdx="1" presStyleCnt="2"/>
      <dgm:spPr/>
    </dgm:pt>
    <dgm:pt modelId="{FEAE173F-086E-4E25-A87E-82B0A8AB695C}" type="pres">
      <dgm:prSet presAssocID="{B18A2B74-19E0-4CA6-A27C-CACC0FD778F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uise Ship"/>
        </a:ext>
      </dgm:extLst>
    </dgm:pt>
    <dgm:pt modelId="{93DF520B-2327-4507-A45B-2B5807F6C725}" type="pres">
      <dgm:prSet presAssocID="{B18A2B74-19E0-4CA6-A27C-CACC0FD778F7}" presName="spaceRect" presStyleCnt="0"/>
      <dgm:spPr/>
    </dgm:pt>
    <dgm:pt modelId="{212B4C41-2934-49F2-8C8A-EF71182BFFB4}" type="pres">
      <dgm:prSet presAssocID="{B18A2B74-19E0-4CA6-A27C-CACC0FD778F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1CCA429-9645-4177-B697-16B9DFBF45C4}" srcId="{21009084-756A-4368-8E4E-AE65CAE8AA5B}" destId="{B18A2B74-19E0-4CA6-A27C-CACC0FD778F7}" srcOrd="1" destOrd="0" parTransId="{8DBFBF9F-ED99-49B1-9A30-D4876396DE72}" sibTransId="{F72B1E0C-BA36-42D9-914A-34F3EAD1132B}"/>
    <dgm:cxn modelId="{16FB91B2-AE45-405B-86E3-610943C4F073}" type="presOf" srcId="{4AA0338F-58B0-48D2-A008-04B079244EE3}" destId="{294A8C95-89FF-4230-B4E0-EA8397E699BA}" srcOrd="0" destOrd="0" presId="urn:microsoft.com/office/officeart/2018/5/layout/IconCircleLabelList"/>
    <dgm:cxn modelId="{EFA406C2-F7E1-4F86-9382-A4DD68CDC99E}" type="presOf" srcId="{B18A2B74-19E0-4CA6-A27C-CACC0FD778F7}" destId="{212B4C41-2934-49F2-8C8A-EF71182BFFB4}" srcOrd="0" destOrd="0" presId="urn:microsoft.com/office/officeart/2018/5/layout/IconCircleLabelList"/>
    <dgm:cxn modelId="{ECCAB9D4-F47B-4676-B01F-AB3E840695AE}" srcId="{21009084-756A-4368-8E4E-AE65CAE8AA5B}" destId="{4AA0338F-58B0-48D2-A008-04B079244EE3}" srcOrd="0" destOrd="0" parTransId="{E979B0A6-DA01-4355-91F5-AC4B1B4F5D5A}" sibTransId="{EBF89F7A-A822-461A-8CAF-4ED02DB75607}"/>
    <dgm:cxn modelId="{C8D2F0F9-AF35-49A1-8768-4944CD75F380}" type="presOf" srcId="{21009084-756A-4368-8E4E-AE65CAE8AA5B}" destId="{E32C93AA-0B0F-4DB3-A18A-E6CD7395DE4E}" srcOrd="0" destOrd="0" presId="urn:microsoft.com/office/officeart/2018/5/layout/IconCircleLabelList"/>
    <dgm:cxn modelId="{D1E04507-1CE3-4BBE-A00E-90EF07126370}" type="presParOf" srcId="{E32C93AA-0B0F-4DB3-A18A-E6CD7395DE4E}" destId="{0E811989-7941-48EC-9BC8-552E0CA4A5EB}" srcOrd="0" destOrd="0" presId="urn:microsoft.com/office/officeart/2018/5/layout/IconCircleLabelList"/>
    <dgm:cxn modelId="{FCCE676E-B2C5-4D82-BA6E-35FB15B26C4E}" type="presParOf" srcId="{0E811989-7941-48EC-9BC8-552E0CA4A5EB}" destId="{F6E278FA-5680-4232-B983-3C3B5D0EA906}" srcOrd="0" destOrd="0" presId="urn:microsoft.com/office/officeart/2018/5/layout/IconCircleLabelList"/>
    <dgm:cxn modelId="{E0D6EB1F-18F3-4077-81D3-07B74553FC2F}" type="presParOf" srcId="{0E811989-7941-48EC-9BC8-552E0CA4A5EB}" destId="{1A9CC943-3608-4BE5-952F-BC36B1CC02F4}" srcOrd="1" destOrd="0" presId="urn:microsoft.com/office/officeart/2018/5/layout/IconCircleLabelList"/>
    <dgm:cxn modelId="{E4EDC322-B0A9-47C0-BE30-A61767CD3501}" type="presParOf" srcId="{0E811989-7941-48EC-9BC8-552E0CA4A5EB}" destId="{1BE640EB-596E-4C00-B5D9-802EC0E21AD8}" srcOrd="2" destOrd="0" presId="urn:microsoft.com/office/officeart/2018/5/layout/IconCircleLabelList"/>
    <dgm:cxn modelId="{571D17CA-B54B-45D1-9012-7585ED5E57E0}" type="presParOf" srcId="{0E811989-7941-48EC-9BC8-552E0CA4A5EB}" destId="{294A8C95-89FF-4230-B4E0-EA8397E699BA}" srcOrd="3" destOrd="0" presId="urn:microsoft.com/office/officeart/2018/5/layout/IconCircleLabelList"/>
    <dgm:cxn modelId="{9639A85A-B07C-4290-A82C-48BC9E689CF6}" type="presParOf" srcId="{E32C93AA-0B0F-4DB3-A18A-E6CD7395DE4E}" destId="{8519A8B1-32AD-4315-AA82-1D08DFF34FC0}" srcOrd="1" destOrd="0" presId="urn:microsoft.com/office/officeart/2018/5/layout/IconCircleLabelList"/>
    <dgm:cxn modelId="{1ED18423-56A1-4632-A193-DF43C86F9A22}" type="presParOf" srcId="{E32C93AA-0B0F-4DB3-A18A-E6CD7395DE4E}" destId="{9201BFBB-B81E-4059-A003-E0713F7627D6}" srcOrd="2" destOrd="0" presId="urn:microsoft.com/office/officeart/2018/5/layout/IconCircleLabelList"/>
    <dgm:cxn modelId="{CEF13F5B-8DCC-4A53-97F9-C014CC4E8677}" type="presParOf" srcId="{9201BFBB-B81E-4059-A003-E0713F7627D6}" destId="{B7ADAD26-6C9C-48B1-972F-2DF6224727AE}" srcOrd="0" destOrd="0" presId="urn:microsoft.com/office/officeart/2018/5/layout/IconCircleLabelList"/>
    <dgm:cxn modelId="{44E107F9-1291-4E22-A583-B49A54EE3E05}" type="presParOf" srcId="{9201BFBB-B81E-4059-A003-E0713F7627D6}" destId="{FEAE173F-086E-4E25-A87E-82B0A8AB695C}" srcOrd="1" destOrd="0" presId="urn:microsoft.com/office/officeart/2018/5/layout/IconCircleLabelList"/>
    <dgm:cxn modelId="{31B2889D-AC67-4C1F-8671-D9DC36509D70}" type="presParOf" srcId="{9201BFBB-B81E-4059-A003-E0713F7627D6}" destId="{93DF520B-2327-4507-A45B-2B5807F6C725}" srcOrd="2" destOrd="0" presId="urn:microsoft.com/office/officeart/2018/5/layout/IconCircleLabelList"/>
    <dgm:cxn modelId="{01BC4CAA-C00B-4CBF-9B63-A7B83C7F50D1}" type="presParOf" srcId="{9201BFBB-B81E-4059-A003-E0713F7627D6}" destId="{212B4C41-2934-49F2-8C8A-EF71182BFF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464AFC-3695-4EB1-B32C-473620317A4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545F63-706D-4FFD-B57E-23AB4BAB1A74}">
      <dgm:prSet custT="1"/>
      <dgm:spPr/>
      <dgm:t>
        <a:bodyPr/>
        <a:lstStyle/>
        <a:p>
          <a:r>
            <a:rPr lang="nl-NL" sz="3200" dirty="0"/>
            <a:t>1. Slipsteek</a:t>
          </a:r>
          <a:endParaRPr lang="en-US" sz="3200" dirty="0"/>
        </a:p>
      </dgm:t>
    </dgm:pt>
    <dgm:pt modelId="{A687C861-51CB-4062-8399-15BEF65A7C11}" type="parTrans" cxnId="{5D200690-17CD-462E-9B54-723A47B0DB3C}">
      <dgm:prSet/>
      <dgm:spPr/>
      <dgm:t>
        <a:bodyPr/>
        <a:lstStyle/>
        <a:p>
          <a:endParaRPr lang="en-US"/>
        </a:p>
      </dgm:t>
    </dgm:pt>
    <dgm:pt modelId="{10FC3EF5-4A20-49FE-91CD-CDAA9D343116}" type="sibTrans" cxnId="{5D200690-17CD-462E-9B54-723A47B0DB3C}">
      <dgm:prSet/>
      <dgm:spPr/>
      <dgm:t>
        <a:bodyPr/>
        <a:lstStyle/>
        <a:p>
          <a:endParaRPr lang="en-US"/>
        </a:p>
      </dgm:t>
    </dgm:pt>
    <dgm:pt modelId="{61CC45EE-90FA-4902-A7F5-7C4ADD097773}">
      <dgm:prSet custT="1"/>
      <dgm:spPr/>
      <dgm:t>
        <a:bodyPr/>
        <a:lstStyle/>
        <a:p>
          <a:r>
            <a:rPr lang="nl-NL" sz="3200" dirty="0"/>
            <a:t>2. Mastworp</a:t>
          </a:r>
          <a:endParaRPr lang="en-US" sz="3200" dirty="0"/>
        </a:p>
      </dgm:t>
    </dgm:pt>
    <dgm:pt modelId="{15F59779-4106-4B6D-B248-01EC45A2D0BF}" type="parTrans" cxnId="{EEA02B76-ACC9-4013-94ED-6E7DA8C2CB23}">
      <dgm:prSet/>
      <dgm:spPr/>
      <dgm:t>
        <a:bodyPr/>
        <a:lstStyle/>
        <a:p>
          <a:endParaRPr lang="en-US"/>
        </a:p>
      </dgm:t>
    </dgm:pt>
    <dgm:pt modelId="{46DFAF9F-5D81-41E1-ACC2-E32DB1AC3212}" type="sibTrans" cxnId="{EEA02B76-ACC9-4013-94ED-6E7DA8C2CB23}">
      <dgm:prSet/>
      <dgm:spPr/>
      <dgm:t>
        <a:bodyPr/>
        <a:lstStyle/>
        <a:p>
          <a:endParaRPr lang="en-US"/>
        </a:p>
      </dgm:t>
    </dgm:pt>
    <dgm:pt modelId="{EBD27039-2ACB-4322-9E44-9B4C25A75634}">
      <dgm:prSet custT="1"/>
      <dgm:spPr/>
      <dgm:t>
        <a:bodyPr/>
        <a:lstStyle/>
        <a:p>
          <a:r>
            <a:rPr lang="nl-NL" sz="3200" dirty="0"/>
            <a:t>3. Achtknoop</a:t>
          </a:r>
          <a:endParaRPr lang="en-US" sz="3200" dirty="0"/>
        </a:p>
      </dgm:t>
    </dgm:pt>
    <dgm:pt modelId="{FA87BB98-C6FF-4759-AA1B-9C15CEB1A108}" type="parTrans" cxnId="{41FFBDCD-3813-43FB-B0D9-4C1E151897A4}">
      <dgm:prSet/>
      <dgm:spPr/>
      <dgm:t>
        <a:bodyPr/>
        <a:lstStyle/>
        <a:p>
          <a:endParaRPr lang="en-US"/>
        </a:p>
      </dgm:t>
    </dgm:pt>
    <dgm:pt modelId="{3E9A08FA-332C-489D-B399-D95BCA0FBA08}" type="sibTrans" cxnId="{41FFBDCD-3813-43FB-B0D9-4C1E151897A4}">
      <dgm:prSet/>
      <dgm:spPr/>
      <dgm:t>
        <a:bodyPr/>
        <a:lstStyle/>
        <a:p>
          <a:endParaRPr lang="en-US"/>
        </a:p>
      </dgm:t>
    </dgm:pt>
    <dgm:pt modelId="{6E590C19-886D-4A40-86E0-6BEAAEB1CD33}">
      <dgm:prSet custT="1"/>
      <dgm:spPr/>
      <dgm:t>
        <a:bodyPr/>
        <a:lstStyle/>
        <a:p>
          <a:r>
            <a:rPr lang="nl-NL" sz="3200" dirty="0"/>
            <a:t>4. </a:t>
          </a:r>
          <a:r>
            <a:rPr lang="nl-NL" sz="3200" dirty="0" err="1"/>
            <a:t>Platteknoop</a:t>
          </a:r>
          <a:endParaRPr lang="en-US" sz="3200" dirty="0"/>
        </a:p>
      </dgm:t>
    </dgm:pt>
    <dgm:pt modelId="{2B71654F-056B-4D21-9377-9DBF6BB94E6F}" type="parTrans" cxnId="{43A92480-1243-4CFC-B82D-460F8693FDE8}">
      <dgm:prSet/>
      <dgm:spPr/>
      <dgm:t>
        <a:bodyPr/>
        <a:lstStyle/>
        <a:p>
          <a:endParaRPr lang="en-US"/>
        </a:p>
      </dgm:t>
    </dgm:pt>
    <dgm:pt modelId="{B15019B3-EB2A-474E-B9D4-41C970E91F53}" type="sibTrans" cxnId="{43A92480-1243-4CFC-B82D-460F8693FDE8}">
      <dgm:prSet/>
      <dgm:spPr/>
      <dgm:t>
        <a:bodyPr/>
        <a:lstStyle/>
        <a:p>
          <a:endParaRPr lang="en-US"/>
        </a:p>
      </dgm:t>
    </dgm:pt>
    <dgm:pt modelId="{68FDBA22-B1E5-45AB-A8CA-AA75A91B4616}">
      <dgm:prSet custT="1"/>
      <dgm:spPr/>
      <dgm:t>
        <a:bodyPr/>
        <a:lstStyle/>
        <a:p>
          <a:r>
            <a:rPr lang="nl-NL" sz="3200" dirty="0"/>
            <a:t>5. Schootsteek</a:t>
          </a:r>
          <a:endParaRPr lang="en-US" sz="3200" dirty="0"/>
        </a:p>
      </dgm:t>
    </dgm:pt>
    <dgm:pt modelId="{2B0B4D5A-E058-4D87-B365-A424467C2F4D}" type="parTrans" cxnId="{241EB51E-4DA6-4491-A983-08F2B1E9BB4A}">
      <dgm:prSet/>
      <dgm:spPr/>
      <dgm:t>
        <a:bodyPr/>
        <a:lstStyle/>
        <a:p>
          <a:endParaRPr lang="en-US"/>
        </a:p>
      </dgm:t>
    </dgm:pt>
    <dgm:pt modelId="{CA815CF2-D48F-4797-8F69-D4C9C29FB14F}" type="sibTrans" cxnId="{241EB51E-4DA6-4491-A983-08F2B1E9BB4A}">
      <dgm:prSet/>
      <dgm:spPr/>
      <dgm:t>
        <a:bodyPr/>
        <a:lstStyle/>
        <a:p>
          <a:endParaRPr lang="en-US"/>
        </a:p>
      </dgm:t>
    </dgm:pt>
    <dgm:pt modelId="{B59D37E5-D269-4853-A2D8-86C09366DB1E}">
      <dgm:prSet custT="1"/>
      <dgm:spPr/>
      <dgm:t>
        <a:bodyPr/>
        <a:lstStyle/>
        <a:p>
          <a:r>
            <a:rPr lang="nl-NL" sz="3200" dirty="0"/>
            <a:t>6. Paalsteek</a:t>
          </a:r>
          <a:endParaRPr lang="en-US" sz="3200" dirty="0"/>
        </a:p>
      </dgm:t>
    </dgm:pt>
    <dgm:pt modelId="{109918D3-2947-4BDF-92CE-EBE42A473C6B}" type="parTrans" cxnId="{DCC61B7B-3855-4DC4-B46D-86D10FF4E504}">
      <dgm:prSet/>
      <dgm:spPr/>
      <dgm:t>
        <a:bodyPr/>
        <a:lstStyle/>
        <a:p>
          <a:endParaRPr lang="en-US"/>
        </a:p>
      </dgm:t>
    </dgm:pt>
    <dgm:pt modelId="{86B06F9A-BCCF-4F27-A379-1B7EAAFF9FFD}" type="sibTrans" cxnId="{DCC61B7B-3855-4DC4-B46D-86D10FF4E504}">
      <dgm:prSet/>
      <dgm:spPr/>
      <dgm:t>
        <a:bodyPr/>
        <a:lstStyle/>
        <a:p>
          <a:endParaRPr lang="en-US"/>
        </a:p>
      </dgm:t>
    </dgm:pt>
    <dgm:pt modelId="{0CBAB719-07D3-BC43-ABD9-35216BCBFB36}" type="pres">
      <dgm:prSet presAssocID="{F7464AFC-3695-4EB1-B32C-473620317A46}" presName="diagram" presStyleCnt="0">
        <dgm:presLayoutVars>
          <dgm:dir/>
          <dgm:resizeHandles val="exact"/>
        </dgm:presLayoutVars>
      </dgm:prSet>
      <dgm:spPr/>
    </dgm:pt>
    <dgm:pt modelId="{5DEA9313-7853-1C45-934A-FEDABEFC9E28}" type="pres">
      <dgm:prSet presAssocID="{AD545F63-706D-4FFD-B57E-23AB4BAB1A74}" presName="node" presStyleLbl="node1" presStyleIdx="0" presStyleCnt="6">
        <dgm:presLayoutVars>
          <dgm:bulletEnabled val="1"/>
        </dgm:presLayoutVars>
      </dgm:prSet>
      <dgm:spPr/>
    </dgm:pt>
    <dgm:pt modelId="{AD57E735-F45E-D342-BED2-39632C0C07BB}" type="pres">
      <dgm:prSet presAssocID="{10FC3EF5-4A20-49FE-91CD-CDAA9D343116}" presName="sibTrans" presStyleCnt="0"/>
      <dgm:spPr/>
    </dgm:pt>
    <dgm:pt modelId="{D497CFC0-B0E0-9E4D-BE31-EA9D63892799}" type="pres">
      <dgm:prSet presAssocID="{61CC45EE-90FA-4902-A7F5-7C4ADD097773}" presName="node" presStyleLbl="node1" presStyleIdx="1" presStyleCnt="6">
        <dgm:presLayoutVars>
          <dgm:bulletEnabled val="1"/>
        </dgm:presLayoutVars>
      </dgm:prSet>
      <dgm:spPr/>
    </dgm:pt>
    <dgm:pt modelId="{4D2B9E1F-40D9-9E45-BB5F-61A6E82F5038}" type="pres">
      <dgm:prSet presAssocID="{46DFAF9F-5D81-41E1-ACC2-E32DB1AC3212}" presName="sibTrans" presStyleCnt="0"/>
      <dgm:spPr/>
    </dgm:pt>
    <dgm:pt modelId="{7166D8A6-0E06-8947-8515-7E452ACAABC9}" type="pres">
      <dgm:prSet presAssocID="{EBD27039-2ACB-4322-9E44-9B4C25A75634}" presName="node" presStyleLbl="node1" presStyleIdx="2" presStyleCnt="6">
        <dgm:presLayoutVars>
          <dgm:bulletEnabled val="1"/>
        </dgm:presLayoutVars>
      </dgm:prSet>
      <dgm:spPr/>
    </dgm:pt>
    <dgm:pt modelId="{8EE8AEF5-5F49-9141-9E4B-BBEFD8263198}" type="pres">
      <dgm:prSet presAssocID="{3E9A08FA-332C-489D-B399-D95BCA0FBA08}" presName="sibTrans" presStyleCnt="0"/>
      <dgm:spPr/>
    </dgm:pt>
    <dgm:pt modelId="{F8D54CA6-31ED-4240-A3A6-2BD361E8076E}" type="pres">
      <dgm:prSet presAssocID="{6E590C19-886D-4A40-86E0-6BEAAEB1CD33}" presName="node" presStyleLbl="node1" presStyleIdx="3" presStyleCnt="6">
        <dgm:presLayoutVars>
          <dgm:bulletEnabled val="1"/>
        </dgm:presLayoutVars>
      </dgm:prSet>
      <dgm:spPr/>
    </dgm:pt>
    <dgm:pt modelId="{C452D77F-6C2C-794B-908B-0331CF049CD1}" type="pres">
      <dgm:prSet presAssocID="{B15019B3-EB2A-474E-B9D4-41C970E91F53}" presName="sibTrans" presStyleCnt="0"/>
      <dgm:spPr/>
    </dgm:pt>
    <dgm:pt modelId="{C73EF8FC-9C21-3B4D-87E0-AE22CC89692D}" type="pres">
      <dgm:prSet presAssocID="{68FDBA22-B1E5-45AB-A8CA-AA75A91B4616}" presName="node" presStyleLbl="node1" presStyleIdx="4" presStyleCnt="6">
        <dgm:presLayoutVars>
          <dgm:bulletEnabled val="1"/>
        </dgm:presLayoutVars>
      </dgm:prSet>
      <dgm:spPr/>
    </dgm:pt>
    <dgm:pt modelId="{9AAB6C9E-E055-D84B-B018-AD4E1DD4ED0D}" type="pres">
      <dgm:prSet presAssocID="{CA815CF2-D48F-4797-8F69-D4C9C29FB14F}" presName="sibTrans" presStyleCnt="0"/>
      <dgm:spPr/>
    </dgm:pt>
    <dgm:pt modelId="{8EDC6469-0832-2E40-9CA8-284C416FE6BF}" type="pres">
      <dgm:prSet presAssocID="{B59D37E5-D269-4853-A2D8-86C09366DB1E}" presName="node" presStyleLbl="node1" presStyleIdx="5" presStyleCnt="6">
        <dgm:presLayoutVars>
          <dgm:bulletEnabled val="1"/>
        </dgm:presLayoutVars>
      </dgm:prSet>
      <dgm:spPr/>
    </dgm:pt>
  </dgm:ptLst>
  <dgm:cxnLst>
    <dgm:cxn modelId="{241EB51E-4DA6-4491-A983-08F2B1E9BB4A}" srcId="{F7464AFC-3695-4EB1-B32C-473620317A46}" destId="{68FDBA22-B1E5-45AB-A8CA-AA75A91B4616}" srcOrd="4" destOrd="0" parTransId="{2B0B4D5A-E058-4D87-B365-A424467C2F4D}" sibTransId="{CA815CF2-D48F-4797-8F69-D4C9C29FB14F}"/>
    <dgm:cxn modelId="{235B8E1F-3FDA-4D44-9CF9-7CCA67FE20A5}" type="presOf" srcId="{EBD27039-2ACB-4322-9E44-9B4C25A75634}" destId="{7166D8A6-0E06-8947-8515-7E452ACAABC9}" srcOrd="0" destOrd="0" presId="urn:microsoft.com/office/officeart/2005/8/layout/default"/>
    <dgm:cxn modelId="{EF8FA920-B17B-9B4B-B322-21A82C28783E}" type="presOf" srcId="{68FDBA22-B1E5-45AB-A8CA-AA75A91B4616}" destId="{C73EF8FC-9C21-3B4D-87E0-AE22CC89692D}" srcOrd="0" destOrd="0" presId="urn:microsoft.com/office/officeart/2005/8/layout/default"/>
    <dgm:cxn modelId="{3C1B316A-0572-3948-9DE9-E464DE34E16F}" type="presOf" srcId="{AD545F63-706D-4FFD-B57E-23AB4BAB1A74}" destId="{5DEA9313-7853-1C45-934A-FEDABEFC9E28}" srcOrd="0" destOrd="0" presId="urn:microsoft.com/office/officeart/2005/8/layout/default"/>
    <dgm:cxn modelId="{EEA02B76-ACC9-4013-94ED-6E7DA8C2CB23}" srcId="{F7464AFC-3695-4EB1-B32C-473620317A46}" destId="{61CC45EE-90FA-4902-A7F5-7C4ADD097773}" srcOrd="1" destOrd="0" parTransId="{15F59779-4106-4B6D-B248-01EC45A2D0BF}" sibTransId="{46DFAF9F-5D81-41E1-ACC2-E32DB1AC3212}"/>
    <dgm:cxn modelId="{DCC61B7B-3855-4DC4-B46D-86D10FF4E504}" srcId="{F7464AFC-3695-4EB1-B32C-473620317A46}" destId="{B59D37E5-D269-4853-A2D8-86C09366DB1E}" srcOrd="5" destOrd="0" parTransId="{109918D3-2947-4BDF-92CE-EBE42A473C6B}" sibTransId="{86B06F9A-BCCF-4F27-A379-1B7EAAFF9FFD}"/>
    <dgm:cxn modelId="{43A92480-1243-4CFC-B82D-460F8693FDE8}" srcId="{F7464AFC-3695-4EB1-B32C-473620317A46}" destId="{6E590C19-886D-4A40-86E0-6BEAAEB1CD33}" srcOrd="3" destOrd="0" parTransId="{2B71654F-056B-4D21-9377-9DBF6BB94E6F}" sibTransId="{B15019B3-EB2A-474E-B9D4-41C970E91F53}"/>
    <dgm:cxn modelId="{D2566D86-57EE-1E49-A6D7-8A0B4BA72F69}" type="presOf" srcId="{6E590C19-886D-4A40-86E0-6BEAAEB1CD33}" destId="{F8D54CA6-31ED-4240-A3A6-2BD361E8076E}" srcOrd="0" destOrd="0" presId="urn:microsoft.com/office/officeart/2005/8/layout/default"/>
    <dgm:cxn modelId="{5D200690-17CD-462E-9B54-723A47B0DB3C}" srcId="{F7464AFC-3695-4EB1-B32C-473620317A46}" destId="{AD545F63-706D-4FFD-B57E-23AB4BAB1A74}" srcOrd="0" destOrd="0" parTransId="{A687C861-51CB-4062-8399-15BEF65A7C11}" sibTransId="{10FC3EF5-4A20-49FE-91CD-CDAA9D343116}"/>
    <dgm:cxn modelId="{AE5CB2A0-A17A-B243-B74E-31E592CA1458}" type="presOf" srcId="{61CC45EE-90FA-4902-A7F5-7C4ADD097773}" destId="{D497CFC0-B0E0-9E4D-BE31-EA9D63892799}" srcOrd="0" destOrd="0" presId="urn:microsoft.com/office/officeart/2005/8/layout/default"/>
    <dgm:cxn modelId="{46C6FFA3-68C9-0D4B-834F-5ACEF559F387}" type="presOf" srcId="{F7464AFC-3695-4EB1-B32C-473620317A46}" destId="{0CBAB719-07D3-BC43-ABD9-35216BCBFB36}" srcOrd="0" destOrd="0" presId="urn:microsoft.com/office/officeart/2005/8/layout/default"/>
    <dgm:cxn modelId="{17E303C5-9302-454E-96D0-A9B7482538FA}" type="presOf" srcId="{B59D37E5-D269-4853-A2D8-86C09366DB1E}" destId="{8EDC6469-0832-2E40-9CA8-284C416FE6BF}" srcOrd="0" destOrd="0" presId="urn:microsoft.com/office/officeart/2005/8/layout/default"/>
    <dgm:cxn modelId="{41FFBDCD-3813-43FB-B0D9-4C1E151897A4}" srcId="{F7464AFC-3695-4EB1-B32C-473620317A46}" destId="{EBD27039-2ACB-4322-9E44-9B4C25A75634}" srcOrd="2" destOrd="0" parTransId="{FA87BB98-C6FF-4759-AA1B-9C15CEB1A108}" sibTransId="{3E9A08FA-332C-489D-B399-D95BCA0FBA08}"/>
    <dgm:cxn modelId="{7EC20D5E-16C7-6E48-9003-6AD23ADB1686}" type="presParOf" srcId="{0CBAB719-07D3-BC43-ABD9-35216BCBFB36}" destId="{5DEA9313-7853-1C45-934A-FEDABEFC9E28}" srcOrd="0" destOrd="0" presId="urn:microsoft.com/office/officeart/2005/8/layout/default"/>
    <dgm:cxn modelId="{5FA81B4A-170A-364C-8B29-9C5E4B4A45D5}" type="presParOf" srcId="{0CBAB719-07D3-BC43-ABD9-35216BCBFB36}" destId="{AD57E735-F45E-D342-BED2-39632C0C07BB}" srcOrd="1" destOrd="0" presId="urn:microsoft.com/office/officeart/2005/8/layout/default"/>
    <dgm:cxn modelId="{F07065D6-D332-A340-9201-B84A4C14E268}" type="presParOf" srcId="{0CBAB719-07D3-BC43-ABD9-35216BCBFB36}" destId="{D497CFC0-B0E0-9E4D-BE31-EA9D63892799}" srcOrd="2" destOrd="0" presId="urn:microsoft.com/office/officeart/2005/8/layout/default"/>
    <dgm:cxn modelId="{AB273FE9-F2E2-114B-908A-C913B0A32605}" type="presParOf" srcId="{0CBAB719-07D3-BC43-ABD9-35216BCBFB36}" destId="{4D2B9E1F-40D9-9E45-BB5F-61A6E82F5038}" srcOrd="3" destOrd="0" presId="urn:microsoft.com/office/officeart/2005/8/layout/default"/>
    <dgm:cxn modelId="{5D29FBBC-90F0-634A-9AED-891AE369B462}" type="presParOf" srcId="{0CBAB719-07D3-BC43-ABD9-35216BCBFB36}" destId="{7166D8A6-0E06-8947-8515-7E452ACAABC9}" srcOrd="4" destOrd="0" presId="urn:microsoft.com/office/officeart/2005/8/layout/default"/>
    <dgm:cxn modelId="{1D977292-7919-3E4E-8EC4-2C6761645B72}" type="presParOf" srcId="{0CBAB719-07D3-BC43-ABD9-35216BCBFB36}" destId="{8EE8AEF5-5F49-9141-9E4B-BBEFD8263198}" srcOrd="5" destOrd="0" presId="urn:microsoft.com/office/officeart/2005/8/layout/default"/>
    <dgm:cxn modelId="{5C52CC54-79AD-2A4B-B59B-42AB8DA4B5AC}" type="presParOf" srcId="{0CBAB719-07D3-BC43-ABD9-35216BCBFB36}" destId="{F8D54CA6-31ED-4240-A3A6-2BD361E8076E}" srcOrd="6" destOrd="0" presId="urn:microsoft.com/office/officeart/2005/8/layout/default"/>
    <dgm:cxn modelId="{AA6A1FD3-2EEA-F14D-B9ED-67AB0EF0E73F}" type="presParOf" srcId="{0CBAB719-07D3-BC43-ABD9-35216BCBFB36}" destId="{C452D77F-6C2C-794B-908B-0331CF049CD1}" srcOrd="7" destOrd="0" presId="urn:microsoft.com/office/officeart/2005/8/layout/default"/>
    <dgm:cxn modelId="{59848092-82E3-5C49-BD25-651C9563BCAE}" type="presParOf" srcId="{0CBAB719-07D3-BC43-ABD9-35216BCBFB36}" destId="{C73EF8FC-9C21-3B4D-87E0-AE22CC89692D}" srcOrd="8" destOrd="0" presId="urn:microsoft.com/office/officeart/2005/8/layout/default"/>
    <dgm:cxn modelId="{46757190-10AB-D540-A3A4-6DA9668F23DD}" type="presParOf" srcId="{0CBAB719-07D3-BC43-ABD9-35216BCBFB36}" destId="{9AAB6C9E-E055-D84B-B018-AD4E1DD4ED0D}" srcOrd="9" destOrd="0" presId="urn:microsoft.com/office/officeart/2005/8/layout/default"/>
    <dgm:cxn modelId="{91B619A7-8504-C044-9C51-445A594FDD54}" type="presParOf" srcId="{0CBAB719-07D3-BC43-ABD9-35216BCBFB36}" destId="{8EDC6469-0832-2E40-9CA8-284C416FE6B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278FA-5680-4232-B983-3C3B5D0EA906}">
      <dsp:nvSpPr>
        <dsp:cNvPr id="0" name=""/>
        <dsp:cNvSpPr/>
      </dsp:nvSpPr>
      <dsp:spPr>
        <a:xfrm>
          <a:off x="2301974" y="39119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CC943-3608-4BE5-952F-BC36B1CC02F4}">
      <dsp:nvSpPr>
        <dsp:cNvPr id="0" name=""/>
        <dsp:cNvSpPr/>
      </dsp:nvSpPr>
      <dsp:spPr>
        <a:xfrm>
          <a:off x="2769974" y="50711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A8C95-89FF-4230-B4E0-EA8397E699BA}">
      <dsp:nvSpPr>
        <dsp:cNvPr id="0" name=""/>
        <dsp:cNvSpPr/>
      </dsp:nvSpPr>
      <dsp:spPr>
        <a:xfrm>
          <a:off x="1599974" y="291911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300" kern="1200"/>
            <a:t>❌ Zwemmen</a:t>
          </a:r>
          <a:br>
            <a:rPr lang="nl-NL" sz="2300" kern="1200"/>
          </a:br>
          <a:r>
            <a:rPr lang="nl-NL" sz="2300" kern="1200"/>
            <a:t>✅ Drijven</a:t>
          </a:r>
          <a:endParaRPr lang="en-US" sz="2300" kern="1200" dirty="0"/>
        </a:p>
      </dsp:txBody>
      <dsp:txXfrm>
        <a:off x="1599974" y="2919119"/>
        <a:ext cx="3600000" cy="720000"/>
      </dsp:txXfrm>
    </dsp:sp>
    <dsp:sp modelId="{B7ADAD26-6C9C-48B1-972F-2DF6224727AE}">
      <dsp:nvSpPr>
        <dsp:cNvPr id="0" name=""/>
        <dsp:cNvSpPr/>
      </dsp:nvSpPr>
      <dsp:spPr>
        <a:xfrm>
          <a:off x="6531975" y="39119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E173F-086E-4E25-A87E-82B0A8AB695C}">
      <dsp:nvSpPr>
        <dsp:cNvPr id="0" name=""/>
        <dsp:cNvSpPr/>
      </dsp:nvSpPr>
      <dsp:spPr>
        <a:xfrm>
          <a:off x="6999975" y="50711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B4C41-2934-49F2-8C8A-EF71182BFFB4}">
      <dsp:nvSpPr>
        <dsp:cNvPr id="0" name=""/>
        <dsp:cNvSpPr/>
      </dsp:nvSpPr>
      <dsp:spPr>
        <a:xfrm>
          <a:off x="5829975" y="291911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300" kern="1200"/>
            <a:t>Klim op de boot</a:t>
          </a:r>
          <a:endParaRPr lang="en-US" sz="2300" kern="1200"/>
        </a:p>
      </dsp:txBody>
      <dsp:txXfrm>
        <a:off x="5829975" y="2919119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A9313-7853-1C45-934A-FEDABEFC9E28}">
      <dsp:nvSpPr>
        <dsp:cNvPr id="0" name=""/>
        <dsp:cNvSpPr/>
      </dsp:nvSpPr>
      <dsp:spPr>
        <a:xfrm>
          <a:off x="1150354" y="876"/>
          <a:ext cx="2727783" cy="1636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1. Slipsteek</a:t>
          </a:r>
          <a:endParaRPr lang="en-US" sz="3200" kern="1200" dirty="0"/>
        </a:p>
      </dsp:txBody>
      <dsp:txXfrm>
        <a:off x="1150354" y="876"/>
        <a:ext cx="2727783" cy="1636669"/>
      </dsp:txXfrm>
    </dsp:sp>
    <dsp:sp modelId="{D497CFC0-B0E0-9E4D-BE31-EA9D63892799}">
      <dsp:nvSpPr>
        <dsp:cNvPr id="0" name=""/>
        <dsp:cNvSpPr/>
      </dsp:nvSpPr>
      <dsp:spPr>
        <a:xfrm>
          <a:off x="4150915" y="876"/>
          <a:ext cx="2727783" cy="1636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2. Mastworp</a:t>
          </a:r>
          <a:endParaRPr lang="en-US" sz="3200" kern="1200" dirty="0"/>
        </a:p>
      </dsp:txBody>
      <dsp:txXfrm>
        <a:off x="4150915" y="876"/>
        <a:ext cx="2727783" cy="1636669"/>
      </dsp:txXfrm>
    </dsp:sp>
    <dsp:sp modelId="{7166D8A6-0E06-8947-8515-7E452ACAABC9}">
      <dsp:nvSpPr>
        <dsp:cNvPr id="0" name=""/>
        <dsp:cNvSpPr/>
      </dsp:nvSpPr>
      <dsp:spPr>
        <a:xfrm>
          <a:off x="7151477" y="876"/>
          <a:ext cx="2727783" cy="1636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3. Achtknoop</a:t>
          </a:r>
          <a:endParaRPr lang="en-US" sz="3200" kern="1200" dirty="0"/>
        </a:p>
      </dsp:txBody>
      <dsp:txXfrm>
        <a:off x="7151477" y="876"/>
        <a:ext cx="2727783" cy="1636669"/>
      </dsp:txXfrm>
    </dsp:sp>
    <dsp:sp modelId="{F8D54CA6-31ED-4240-A3A6-2BD361E8076E}">
      <dsp:nvSpPr>
        <dsp:cNvPr id="0" name=""/>
        <dsp:cNvSpPr/>
      </dsp:nvSpPr>
      <dsp:spPr>
        <a:xfrm>
          <a:off x="1150354" y="1910324"/>
          <a:ext cx="2727783" cy="1636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4. </a:t>
          </a:r>
          <a:r>
            <a:rPr lang="nl-NL" sz="3200" kern="1200" dirty="0" err="1"/>
            <a:t>Platteknoop</a:t>
          </a:r>
          <a:endParaRPr lang="en-US" sz="3200" kern="1200" dirty="0"/>
        </a:p>
      </dsp:txBody>
      <dsp:txXfrm>
        <a:off x="1150354" y="1910324"/>
        <a:ext cx="2727783" cy="1636669"/>
      </dsp:txXfrm>
    </dsp:sp>
    <dsp:sp modelId="{C73EF8FC-9C21-3B4D-87E0-AE22CC89692D}">
      <dsp:nvSpPr>
        <dsp:cNvPr id="0" name=""/>
        <dsp:cNvSpPr/>
      </dsp:nvSpPr>
      <dsp:spPr>
        <a:xfrm>
          <a:off x="4150915" y="1910324"/>
          <a:ext cx="2727783" cy="1636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5. Schootsteek</a:t>
          </a:r>
          <a:endParaRPr lang="en-US" sz="3200" kern="1200" dirty="0"/>
        </a:p>
      </dsp:txBody>
      <dsp:txXfrm>
        <a:off x="4150915" y="1910324"/>
        <a:ext cx="2727783" cy="1636669"/>
      </dsp:txXfrm>
    </dsp:sp>
    <dsp:sp modelId="{8EDC6469-0832-2E40-9CA8-284C416FE6BF}">
      <dsp:nvSpPr>
        <dsp:cNvPr id="0" name=""/>
        <dsp:cNvSpPr/>
      </dsp:nvSpPr>
      <dsp:spPr>
        <a:xfrm>
          <a:off x="7151477" y="1910324"/>
          <a:ext cx="2727783" cy="1636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6. Paalsteek</a:t>
          </a:r>
          <a:endParaRPr lang="en-US" sz="3200" kern="1200" dirty="0"/>
        </a:p>
      </dsp:txBody>
      <dsp:txXfrm>
        <a:off x="7151477" y="1910324"/>
        <a:ext cx="2727783" cy="1636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39E17-1E5E-8F49-B1F3-7AB1158752D6}" type="datetimeFigureOut">
              <a:rPr lang="nl-NL" smtClean="0"/>
              <a:t>25-02-2025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5DD87-6264-344C-A5A4-8CB40D7FB2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45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143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297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69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771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87F36-595E-037F-6835-769103493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1168B9C-91FC-056A-DFD7-F5C062A86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DA7B64-E975-D449-BC8B-AE27C675F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D12E0E-5848-6926-7E32-CF90547EB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707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Kom je toch in het water </a:t>
            </a:r>
            <a:r>
              <a:rPr lang="nl-NL" dirty="0" err="1"/>
              <a:t>terrecht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Ga nooit zwemmen, ook niet naar de kant.</a:t>
            </a:r>
          </a:p>
          <a:p>
            <a:r>
              <a:rPr lang="nl-NL" dirty="0"/>
              <a:t>Hier word je extra moe van, blijven drijven is zeker met een reddings-/zwemvest veel langer uit te houden.</a:t>
            </a:r>
          </a:p>
          <a:p>
            <a:r>
              <a:rPr lang="nl-NL" dirty="0"/>
              <a:t>Tijdens een man over boord zeggen we ook ‘drijf’ tegen de drenkeling </a:t>
            </a:r>
            <a:r>
              <a:rPr lang="nl-NL" dirty="0" err="1"/>
              <a:t>ipv</a:t>
            </a:r>
            <a:r>
              <a:rPr lang="nl-NL" dirty="0"/>
              <a:t> ‘zwem’.</a:t>
            </a:r>
          </a:p>
          <a:p>
            <a:endParaRPr lang="nl-NL" dirty="0"/>
          </a:p>
          <a:p>
            <a:r>
              <a:rPr lang="nl-NL" dirty="0"/>
              <a:t>Klim op de boot.</a:t>
            </a:r>
          </a:p>
          <a:p>
            <a:r>
              <a:rPr lang="nl-NL" dirty="0"/>
              <a:t>Veel boten zijn onzinkbaar.</a:t>
            </a:r>
          </a:p>
          <a:p>
            <a:r>
              <a:rPr lang="nl-NL" dirty="0"/>
              <a:t>Op de boot klimmen zal zorgen voor minder afkoeling en betere zichtbaarheid voor hulpdiensten.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266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3571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4355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04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20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5DD87-6264-344C-A5A4-8CB40D7FB21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61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A9E78-B178-C30D-47E9-0DA06C3CB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CWO Theorie - Allerlei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97DE192-FC72-7B8D-33E6-0866C1DAA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Alle kleine overige onderdelen van het examen</a:t>
            </a:r>
          </a:p>
        </p:txBody>
      </p:sp>
    </p:spTree>
    <p:extLst>
      <p:ext uri="{BB962C8B-B14F-4D97-AF65-F5344CB8AC3E}">
        <p14:creationId xmlns:p14="http://schemas.microsoft.com/office/powerpoint/2010/main" val="306305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Rectangle 2056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Rectangle 2058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818659-90C2-3AFB-4C9B-C57940BB4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10" y="826346"/>
            <a:ext cx="3171905" cy="101380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4.1 Het weer – Windkracht</a:t>
            </a:r>
          </a:p>
        </p:txBody>
      </p:sp>
      <p:grpSp>
        <p:nvGrpSpPr>
          <p:cNvPr id="2074" name="Group 2060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062" name="Rectangle 2061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075" name="Rectangle 2062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064" name="Rectangle 2063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</p:grp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7D5C8B95-CCEE-423F-DB35-DE0CA5935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54" y="2052084"/>
            <a:ext cx="3310561" cy="3856229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De Schaal van Beaufort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err="1">
                <a:solidFill>
                  <a:srgbClr val="FFFFFF"/>
                </a:solidFill>
              </a:rPr>
              <a:t>Bft</a:t>
            </a:r>
            <a:r>
              <a:rPr lang="en-US" sz="2000" dirty="0">
                <a:solidFill>
                  <a:srgbClr val="FFFFFF"/>
                </a:solidFill>
              </a:rPr>
              <a:t> 3: Prima </a:t>
            </a:r>
            <a:r>
              <a:rPr lang="en-US" sz="2000" dirty="0" err="1">
                <a:solidFill>
                  <a:srgbClr val="FFFFFF"/>
                </a:solidFill>
              </a:rPr>
              <a:t>zeilwindje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err="1">
                <a:solidFill>
                  <a:srgbClr val="FFFFFF"/>
                </a:solidFill>
              </a:rPr>
              <a:t>Bft</a:t>
            </a:r>
            <a:r>
              <a:rPr lang="en-US" sz="2000" dirty="0">
                <a:solidFill>
                  <a:srgbClr val="FFFFFF"/>
                </a:solidFill>
              </a:rPr>
              <a:t> 4: Max CWO-II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Bft</a:t>
            </a:r>
            <a:r>
              <a:rPr lang="en-US" sz="2000" dirty="0">
                <a:solidFill>
                  <a:srgbClr val="FFFFFF"/>
                </a:solidFill>
              </a:rPr>
              <a:t> 5: Max CWO-III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Bft</a:t>
            </a:r>
            <a:r>
              <a:rPr lang="en-US" sz="2000" dirty="0">
                <a:solidFill>
                  <a:srgbClr val="FFFFFF"/>
                </a:solidFill>
              </a:rPr>
              <a:t> 6: </a:t>
            </a:r>
            <a:r>
              <a:rPr lang="en-US" sz="2000" dirty="0" err="1">
                <a:solidFill>
                  <a:srgbClr val="FFFFFF"/>
                </a:solidFill>
              </a:rPr>
              <a:t>Niet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echt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meer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veilig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err="1">
                <a:solidFill>
                  <a:srgbClr val="FFFFFF"/>
                </a:solidFill>
              </a:rPr>
              <a:t>Bft</a:t>
            </a:r>
            <a:r>
              <a:rPr lang="en-US" sz="2000" dirty="0">
                <a:solidFill>
                  <a:srgbClr val="FFFFFF"/>
                </a:solidFill>
              </a:rPr>
              <a:t> 9: Storm!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4C2EC9-2C65-C253-5966-BFD5114C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8800" y="1025086"/>
            <a:ext cx="6866506" cy="480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2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1016B1-3740-DFF1-D6CD-B84CA17C5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3"/>
            <a:ext cx="4968489" cy="1013800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4.2 Het weer - Windrichting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338388-A4C2-7237-A21F-4E3DC050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87" y="2254102"/>
            <a:ext cx="4947221" cy="365034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⤵️ Ruimend – met de klok mee </a:t>
            </a:r>
          </a:p>
          <a:p>
            <a:r>
              <a:rPr lang="nl-NL" dirty="0">
                <a:solidFill>
                  <a:srgbClr val="FFFFFF"/>
                </a:solidFill>
              </a:rPr>
              <a:t>⤴️ Krimpend – Tegen de klok in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214B9A-1811-BB4A-56BF-85BF0740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084" y="1011856"/>
            <a:ext cx="4952475" cy="48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07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06A5A-CB24-AA33-5645-B7DAFFE8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5.1 </a:t>
            </a:r>
            <a:r>
              <a:rPr lang="nl-NL" dirty="0" err="1"/>
              <a:t>Ondiepvaarwater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1C8A0E-46D0-ACE3-0B7C-DF0E446DE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261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knoop, connector, touw&#10;&#10;Automatisch gegenereerde beschrijving">
            <a:extLst>
              <a:ext uri="{FF2B5EF4-FFF2-40B4-BE49-F238E27FC236}">
                <a16:creationId xmlns:a16="http://schemas.microsoft.com/office/drawing/2014/main" id="{4536494E-FD12-8838-9A2A-E42FACAD0B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0680" b="50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451BD8-3DC7-FAE0-FB54-8B72BC47D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6.1 touw-/Zeilwerk - Touwwerk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CF74DE-AB4D-E809-750B-F2C4A12B6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>
              <a:buClr>
                <a:srgbClr val="F8A014"/>
              </a:buClr>
            </a:pPr>
            <a:endParaRPr lang="nl-NL" dirty="0"/>
          </a:p>
          <a:p>
            <a:pPr>
              <a:buClr>
                <a:srgbClr val="F8A014"/>
              </a:buClr>
            </a:pPr>
            <a:endParaRPr lang="nl-NL" dirty="0"/>
          </a:p>
          <a:p>
            <a:pPr>
              <a:buClr>
                <a:srgbClr val="F8A014"/>
              </a:buClr>
            </a:pPr>
            <a:r>
              <a:rPr lang="nl-NL" sz="2800" dirty="0"/>
              <a:t>Soorten touw:</a:t>
            </a:r>
          </a:p>
          <a:p>
            <a:pPr lvl="1">
              <a:buClr>
                <a:srgbClr val="F8A014"/>
              </a:buClr>
            </a:pPr>
            <a:r>
              <a:rPr lang="nl-NL" sz="2400" dirty="0"/>
              <a:t>Natuurvezel</a:t>
            </a:r>
          </a:p>
          <a:p>
            <a:pPr lvl="1">
              <a:buClr>
                <a:srgbClr val="F8A014"/>
              </a:buClr>
            </a:pPr>
            <a:r>
              <a:rPr lang="nl-NL" sz="2400" dirty="0"/>
              <a:t>Kunststof: Rot minder snel, veel sterker</a:t>
            </a:r>
          </a:p>
          <a:p>
            <a:pPr>
              <a:buClr>
                <a:srgbClr val="F8A014"/>
              </a:buClr>
            </a:pPr>
            <a:r>
              <a:rPr lang="nl-NL" sz="2800" dirty="0"/>
              <a:t>Kunststof is veel sterker en rot niet</a:t>
            </a:r>
          </a:p>
        </p:txBody>
      </p:sp>
    </p:spTree>
    <p:extLst>
      <p:ext uri="{BB962C8B-B14F-4D97-AF65-F5344CB8AC3E}">
        <p14:creationId xmlns:p14="http://schemas.microsoft.com/office/powerpoint/2010/main" val="1862516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81880-77DD-C3C5-98C1-03E1B9A7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6.2 Touw-/zeilwerk – Opbouw  van  touw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93132B-1A2F-30B7-A193-11951D2D2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31FC48-7855-34EC-C54F-3ECCB18F9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19" t="31795" r="10245" b="56734"/>
          <a:stretch/>
        </p:blipFill>
        <p:spPr>
          <a:xfrm>
            <a:off x="1950890" y="2538872"/>
            <a:ext cx="8290217" cy="29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09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Touw gebonden als bal">
            <a:extLst>
              <a:ext uri="{FF2B5EF4-FFF2-40B4-BE49-F238E27FC236}">
                <a16:creationId xmlns:a16="http://schemas.microsoft.com/office/drawing/2014/main" id="{2E09A355-9445-5AA5-0208-EF8CBA4692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7837" b="82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E09272-C8DC-E262-0274-DC4DD964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1020431"/>
            <a:ext cx="10225530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6.3 Touw-/Zeilwerk - Lijnuiteinde</a:t>
            </a:r>
          </a:p>
        </p:txBody>
      </p:sp>
      <p:pic>
        <p:nvPicPr>
          <p:cNvPr id="6" name="Afbeelding 5" descr="Afbeelding met tekst, krant, papier, Publicatie&#10;&#10;Automatisch gegenereerde beschrijving">
            <a:extLst>
              <a:ext uri="{FF2B5EF4-FFF2-40B4-BE49-F238E27FC236}">
                <a16:creationId xmlns:a16="http://schemas.microsoft.com/office/drawing/2014/main" id="{D17C1981-61DD-55F0-2264-6F5D2A7539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490" t="35883" r="17113" b="38148"/>
          <a:stretch/>
        </p:blipFill>
        <p:spPr>
          <a:xfrm rot="5400000">
            <a:off x="885467" y="2612664"/>
            <a:ext cx="3715466" cy="39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95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4BFB7C5-23B6-4047-BF5E-F9EEBB437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DA931-62D6-4B32-9103-84C0960A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20" y="457200"/>
            <a:ext cx="6248454" cy="58597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B69F5D-A0CF-647F-DA71-7AECD7165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46" y="849745"/>
            <a:ext cx="5526993" cy="474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6.4 – </a:t>
            </a:r>
            <a:r>
              <a:rPr lang="en-US" sz="6000" dirty="0" err="1">
                <a:solidFill>
                  <a:srgbClr val="FFFFFF"/>
                </a:solidFill>
              </a:rPr>
              <a:t>Touw</a:t>
            </a:r>
            <a:r>
              <a:rPr lang="en-US" sz="6000" dirty="0">
                <a:solidFill>
                  <a:srgbClr val="FFFFFF"/>
                </a:solidFill>
              </a:rPr>
              <a:t>-/</a:t>
            </a:r>
            <a:r>
              <a:rPr lang="en-US" sz="6000" dirty="0" err="1">
                <a:solidFill>
                  <a:srgbClr val="FFFFFF"/>
                </a:solidFill>
              </a:rPr>
              <a:t>Zeilwerk</a:t>
            </a:r>
            <a:r>
              <a:rPr lang="en-US" sz="6000" dirty="0">
                <a:solidFill>
                  <a:srgbClr val="FFFFFF"/>
                </a:solidFill>
              </a:rPr>
              <a:t> - </a:t>
            </a:r>
            <a:r>
              <a:rPr lang="en-US" sz="6000" dirty="0" err="1">
                <a:solidFill>
                  <a:srgbClr val="FFFFFF"/>
                </a:solidFill>
              </a:rPr>
              <a:t>Overige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4400" dirty="0" err="1">
                <a:solidFill>
                  <a:srgbClr val="FFFFFF"/>
                </a:solidFill>
              </a:rPr>
              <a:t>Zie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blz</a:t>
            </a:r>
            <a:r>
              <a:rPr lang="en-US" sz="4400" dirty="0">
                <a:solidFill>
                  <a:srgbClr val="FFFFFF"/>
                </a:solidFill>
              </a:rPr>
              <a:t>: 240 t/m 246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5E140-9B6E-43E9-B17E-CDFE3FCA8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453642"/>
            <a:ext cx="3615595" cy="58632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C3CD9F-A361-4496-A6E0-24338B2A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824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4E6E4-DA95-D0B9-3FC1-5C962A91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7.1 Regelementen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A67DE2-A7FF-0046-6B03-25604E1D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011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3369DC8-3B30-D854-CACE-C097878CB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532" y="1548409"/>
            <a:ext cx="11292143" cy="330295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445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F8B784-F1BB-242F-8FD2-E80DBA2D1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E72640D-B6F7-E777-AF25-3B4D2C3B2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C126316-2344-4A88-C04D-0C83C77B3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5471D1A-CF24-EB13-0FEA-7D4465C12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8F08D33-3379-35D2-05A9-358A80708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C7845F-FD69-AEED-FA27-47B092535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055EE2-D33E-F95E-8CF9-DEAC6ADB3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075161D-7D21-7A37-97FA-DF868D69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82EBE57-41B6-1E0E-CAD5-9C065BB35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532" y="1802483"/>
            <a:ext cx="11292143" cy="279480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C70C60C1-DD1F-2691-CEAD-8AA0FD817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250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CF768-6F4D-9940-AE03-5CBA82B7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Onderdelen allerlei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164D2C-3B14-7619-DBE8-B11152DAE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Voor alle niveaus: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0812C13-4A99-6CA7-D162-5D4583927C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000" dirty="0"/>
              <a:t>Omgaan met grote schepen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Veiligheid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Knopen &amp; steken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94D0656-8C81-0997-E683-544F29295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sz="2400" dirty="0"/>
              <a:t>Aanvullend voor KB-III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5DED9CE-2D59-5AC5-6EEB-97EB96B478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nl-NL" sz="2000" dirty="0"/>
              <a:t>Het weer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nl-NL" sz="2000" dirty="0"/>
              <a:t>Ondiep vaarwater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nl-NL" sz="2000" dirty="0"/>
              <a:t>Touw- en zeilwerk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nl-NL" sz="2000" dirty="0"/>
              <a:t>Regelementen</a:t>
            </a:r>
          </a:p>
        </p:txBody>
      </p:sp>
    </p:spTree>
    <p:extLst>
      <p:ext uri="{BB962C8B-B14F-4D97-AF65-F5344CB8AC3E}">
        <p14:creationId xmlns:p14="http://schemas.microsoft.com/office/powerpoint/2010/main" val="1193241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tekst, Lettertype, wit, schermopname&#10;&#10;Automatisch gegenereerde beschrijving">
            <a:extLst>
              <a:ext uri="{FF2B5EF4-FFF2-40B4-BE49-F238E27FC236}">
                <a16:creationId xmlns:a16="http://schemas.microsoft.com/office/drawing/2014/main" id="{7DFFA163-07B3-F93C-5E4A-908F13296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0978" y="2676283"/>
            <a:ext cx="8124942" cy="2672395"/>
          </a:xfrm>
          <a:prstGeom prst="rect">
            <a:avLst/>
          </a:prstGeom>
        </p:spPr>
      </p:pic>
      <p:pic>
        <p:nvPicPr>
          <p:cNvPr id="9" name="Tijdelijke aanduiding voor inhoud 4" descr="Afbeelding met tekst, Lettertype, wit, typografie&#10;&#10;Automatisch gegenereerde beschrijving">
            <a:extLst>
              <a:ext uri="{FF2B5EF4-FFF2-40B4-BE49-F238E27FC236}">
                <a16:creationId xmlns:a16="http://schemas.microsoft.com/office/drawing/2014/main" id="{65B53047-BA8C-6D0D-E6FA-B3F87F781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81" y="1111900"/>
            <a:ext cx="8279639" cy="12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00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Lettertype, schermopname, wit&#10;&#10;Automatisch gegenereerde beschrijving">
            <a:extLst>
              <a:ext uri="{FF2B5EF4-FFF2-40B4-BE49-F238E27FC236}">
                <a16:creationId xmlns:a16="http://schemas.microsoft.com/office/drawing/2014/main" id="{50D4D63E-9FFB-F3DE-B49B-8238A09F0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532" y="1689560"/>
            <a:ext cx="11292143" cy="302064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31AFC42-BBD5-8341-9CD4-3F2E7FECD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047" y="2395626"/>
            <a:ext cx="4291509" cy="24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Lettertype, wit, schermopname&#10;&#10;Automatisch gegenereerde beschrijving">
            <a:extLst>
              <a:ext uri="{FF2B5EF4-FFF2-40B4-BE49-F238E27FC236}">
                <a16:creationId xmlns:a16="http://schemas.microsoft.com/office/drawing/2014/main" id="{D9340C86-34E4-EC3D-4CBC-0339FE65D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532" y="1858943"/>
            <a:ext cx="11292143" cy="268188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946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 useBgFill="1">
        <p:nvSpPr>
          <p:cNvPr id="29" name="Rectangle 15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Lettertype, schermopname, wit&#10;&#10;Automatisch gegenereerde beschrijving">
            <a:extLst>
              <a:ext uri="{FF2B5EF4-FFF2-40B4-BE49-F238E27FC236}">
                <a16:creationId xmlns:a16="http://schemas.microsoft.com/office/drawing/2014/main" id="{8A93E0FE-AD95-AF1A-24C0-71D57E43D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532" y="1858943"/>
            <a:ext cx="11292143" cy="2681883"/>
          </a:xfrm>
          <a:prstGeom prst="rect">
            <a:avLst/>
          </a:prstGeom>
        </p:spPr>
      </p:pic>
      <p:sp>
        <p:nvSpPr>
          <p:cNvPr id="33" name="Rectangle 23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85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E8537-C39D-B3BF-2333-C2849B06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1.1 Omgaan met grote schepen - Beperkingen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42B618-1130-459D-C3B9-030D303A7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33895"/>
            <a:ext cx="11029615" cy="5311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400" b="1" dirty="0"/>
              <a:t>Wat kan een groot schip minder goed dan een klein schip?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1B3462B-6B67-C85F-357D-8A8623CA2B7F}"/>
              </a:ext>
            </a:extLst>
          </p:cNvPr>
          <p:cNvSpPr txBox="1"/>
          <p:nvPr/>
        </p:nvSpPr>
        <p:spPr>
          <a:xfrm>
            <a:off x="318431" y="3365938"/>
            <a:ext cx="11029617" cy="142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/>
              <a:t>Zicht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/>
              <a:t>Minder vaarbaar water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000" dirty="0" err="1"/>
              <a:t>Verleieren</a:t>
            </a:r>
            <a:endParaRPr lang="nl-NL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16A243A-FF08-EED7-3A4A-97EBFB53A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008" y="3047999"/>
            <a:ext cx="8231799" cy="2743933"/>
          </a:xfrm>
          <a:prstGeom prst="rect">
            <a:avLst/>
          </a:prstGeom>
        </p:spPr>
      </p:pic>
      <p:pic>
        <p:nvPicPr>
          <p:cNvPr id="7" name="Afbeelding 6" descr="Afbeelding met tekst, boek, papier, Publicatie&#10;&#10;Automatisch gegenereerde beschrijving">
            <a:extLst>
              <a:ext uri="{FF2B5EF4-FFF2-40B4-BE49-F238E27FC236}">
                <a16:creationId xmlns:a16="http://schemas.microsoft.com/office/drawing/2014/main" id="{DCD23340-1DEF-A0E9-99FA-705907822D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98" t="34998" r="22954" b="23394"/>
          <a:stretch/>
        </p:blipFill>
        <p:spPr>
          <a:xfrm>
            <a:off x="5184618" y="2610298"/>
            <a:ext cx="4620578" cy="37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F359E0-D80F-CAFE-F7CF-21176AA3A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77" y="826346"/>
            <a:ext cx="4025053" cy="1453558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1. 2 Omgaan met grote schepen -</a:t>
            </a:r>
            <a:br>
              <a:rPr lang="nl-NL" dirty="0">
                <a:solidFill>
                  <a:srgbClr val="FFFFFF"/>
                </a:solidFill>
              </a:rPr>
            </a:br>
            <a:r>
              <a:rPr lang="nl-NL" dirty="0">
                <a:solidFill>
                  <a:srgbClr val="FFFFFF"/>
                </a:solidFill>
              </a:rPr>
              <a:t>Zuiging &amp; stuwing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6C321C5-283B-A07E-3007-CCA15E070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856" y="2432160"/>
            <a:ext cx="3033249" cy="3856229"/>
          </a:xfrm>
        </p:spPr>
        <p:txBody>
          <a:bodyPr anchor="t">
            <a:normAutofit/>
          </a:bodyPr>
          <a:lstStyle/>
          <a:p>
            <a:r>
              <a:rPr lang="en-US" sz="2000" b="1" dirty="0" err="1">
                <a:solidFill>
                  <a:srgbClr val="FFFFFF"/>
                </a:solidFill>
              </a:rPr>
              <a:t>Zuiging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(</a:t>
            </a:r>
            <a:r>
              <a:rPr lang="en-US" sz="2000" dirty="0" err="1">
                <a:solidFill>
                  <a:srgbClr val="FFFFFF"/>
                </a:solidFill>
              </a:rPr>
              <a:t>Zuigende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werking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288EE552-3868-2FEA-FC75-24C3ADA9F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515673" y="948413"/>
            <a:ext cx="2972760" cy="4959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8A3222C-62C9-4B06-5613-11075FDBC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39187">
            <a:off x="6151517" y="4851781"/>
            <a:ext cx="532600" cy="9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34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0.00625 C 0.03138 0.00903 0.05873 0.01157 0.07591 0.00903 C 0.0931 0.00648 0.09219 0.05347 0.10703 -0.00833 " pathEditMode="relative" ptsTypes="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37EC8B-AAB5-7571-6698-A8AA1A5F0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4330290-4382-7E1A-3059-E04CB9E23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C97A1-8366-242E-65C4-F306327E8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626736-AA11-292F-C68C-D9AEAF112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0B68D2-D7E4-9768-01FB-2A53130AD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40541A-A497-8BFC-542A-8C557E162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9E2A0D-4BD6-68F9-CBCA-CC62D7C3F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BF7955-5867-D103-3DA3-D0F0968EF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25" y="2387364"/>
            <a:ext cx="3033249" cy="3856229"/>
          </a:xfrm>
        </p:spPr>
        <p:txBody>
          <a:bodyPr anchor="t">
            <a:normAutofit/>
          </a:bodyPr>
          <a:lstStyle/>
          <a:p>
            <a:r>
              <a:rPr lang="en-US" sz="2000" b="1" dirty="0" err="1">
                <a:solidFill>
                  <a:srgbClr val="FFFFFF"/>
                </a:solidFill>
              </a:rPr>
              <a:t>Zuiging</a:t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(</a:t>
            </a:r>
            <a:r>
              <a:rPr lang="en-US" sz="2000" dirty="0" err="1">
                <a:solidFill>
                  <a:srgbClr val="FFFFFF"/>
                </a:solidFill>
              </a:rPr>
              <a:t>Zuigende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werking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Kracht </a:t>
            </a:r>
            <a:r>
              <a:rPr lang="en-US" sz="2000" dirty="0" err="1">
                <a:solidFill>
                  <a:srgbClr val="FFFFFF"/>
                </a:solidFill>
              </a:rPr>
              <a:t>naar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elkaar</a:t>
            </a:r>
            <a:r>
              <a:rPr lang="en-US" sz="2000" dirty="0">
                <a:solidFill>
                  <a:srgbClr val="FFFFFF"/>
                </a:solidFill>
              </a:rPr>
              <a:t> toe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Stuwing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err="1">
                <a:solidFill>
                  <a:srgbClr val="FFFFFF"/>
                </a:solidFill>
              </a:rPr>
              <a:t>Stuwende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werking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Van </a:t>
            </a:r>
            <a:r>
              <a:rPr lang="en-US" sz="2000" dirty="0" err="1">
                <a:solidFill>
                  <a:srgbClr val="FFFFFF"/>
                </a:solidFill>
              </a:rPr>
              <a:t>elkaar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af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ABB56C-FCA3-3916-B879-D44DBBCD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125504"/>
            <a:ext cx="4473956" cy="21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C8A90A5-6138-9926-1E88-1367FD6A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72639"/>
            <a:ext cx="4473956" cy="28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6AF1736-7AF1-6BAE-114A-C5213213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FE4ABBD-2E29-F2AB-4FC6-E524E18FDFAF}"/>
              </a:ext>
            </a:extLst>
          </p:cNvPr>
          <p:cNvSpPr txBox="1">
            <a:spLocks/>
          </p:cNvSpPr>
          <p:nvPr/>
        </p:nvSpPr>
        <p:spPr>
          <a:xfrm>
            <a:off x="442377" y="826346"/>
            <a:ext cx="4025053" cy="14535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>
                <a:solidFill>
                  <a:srgbClr val="FFFFFF"/>
                </a:solidFill>
              </a:rPr>
              <a:t>1. 2 Omgaan met grote schepen -</a:t>
            </a:r>
            <a:br>
              <a:rPr lang="nl-NL">
                <a:solidFill>
                  <a:srgbClr val="FFFFFF"/>
                </a:solidFill>
              </a:rPr>
            </a:br>
            <a:r>
              <a:rPr lang="nl-NL">
                <a:solidFill>
                  <a:srgbClr val="FFFFFF"/>
                </a:solidFill>
              </a:rPr>
              <a:t>Zuiging &amp; stuwing 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94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33C29-5B32-E2F4-52BB-3020A34B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2.1 Veiligheid - Reddingsvest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1BA3F1-5449-3DB0-AD99-902D68433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604384"/>
            <a:ext cx="11029615" cy="702511"/>
          </a:xfrm>
        </p:spPr>
        <p:txBody>
          <a:bodyPr>
            <a:noAutofit/>
          </a:bodyPr>
          <a:lstStyle/>
          <a:p>
            <a:r>
              <a:rPr lang="nl-NL" sz="2000" dirty="0"/>
              <a:t>Moet ook werken als je buiten bewustzijn bent!</a:t>
            </a:r>
          </a:p>
          <a:p>
            <a:r>
              <a:rPr lang="nl-NL" sz="2000" dirty="0"/>
              <a:t>Drijfvermogen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379705E-0E0C-E8B3-DB63-640DE7A2418D}"/>
              </a:ext>
            </a:extLst>
          </p:cNvPr>
          <p:cNvSpPr txBox="1">
            <a:spLocks/>
          </p:cNvSpPr>
          <p:nvPr/>
        </p:nvSpPr>
        <p:spPr>
          <a:xfrm>
            <a:off x="581192" y="2033895"/>
            <a:ext cx="11029615" cy="531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nl-NL" sz="2400" b="1" dirty="0"/>
              <a:t>Wat is het doel van een reddingsvest?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3BA69D3-137C-655E-1949-D7316FBB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156" y="2186511"/>
            <a:ext cx="4212844" cy="421284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ABEAA5F-FFAB-2553-98BC-270ABC859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58" r="31823"/>
          <a:stretch/>
        </p:blipFill>
        <p:spPr>
          <a:xfrm>
            <a:off x="7022592" y="3773577"/>
            <a:ext cx="1483859" cy="300728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D13B221-0858-A4D3-BCF4-73444A7DED2D}"/>
              </a:ext>
            </a:extLst>
          </p:cNvPr>
          <p:cNvSpPr txBox="1"/>
          <p:nvPr/>
        </p:nvSpPr>
        <p:spPr>
          <a:xfrm>
            <a:off x="618550" y="3925824"/>
            <a:ext cx="45882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Belangrijke onderdelen:</a:t>
            </a:r>
            <a:br>
              <a:rPr lang="nl-NL" sz="2400" b="1" dirty="0"/>
            </a:br>
            <a:endParaRPr lang="nl-NL" sz="2400" b="1" dirty="0"/>
          </a:p>
          <a:p>
            <a:pPr marL="342900" indent="-342900">
              <a:buFont typeface="+mj-lt"/>
              <a:buAutoNum type="arabicPeriod"/>
            </a:pPr>
            <a:r>
              <a:rPr lang="nl-NL" sz="2000" b="1" dirty="0"/>
              <a:t>Kraag</a:t>
            </a:r>
            <a:r>
              <a:rPr lang="nl-NL" sz="2000" dirty="0"/>
              <a:t> </a:t>
            </a:r>
            <a:br>
              <a:rPr lang="nl-NL" sz="2000" dirty="0"/>
            </a:br>
            <a:r>
              <a:rPr lang="nl-NL" sz="2000" dirty="0"/>
              <a:t>Om hoofd recht te houden</a:t>
            </a:r>
            <a:br>
              <a:rPr lang="nl-NL" sz="2000" dirty="0"/>
            </a:br>
            <a:endParaRPr lang="nl-NL" sz="2000" dirty="0"/>
          </a:p>
          <a:p>
            <a:pPr marL="342900" indent="-342900">
              <a:buFont typeface="+mj-lt"/>
              <a:buAutoNum type="arabicPeriod"/>
            </a:pPr>
            <a:r>
              <a:rPr lang="nl-NL" sz="2000" b="1" dirty="0"/>
              <a:t>Voldoende drijfvermogen op borst</a:t>
            </a:r>
            <a:br>
              <a:rPr lang="nl-NL" sz="2000" dirty="0"/>
            </a:br>
            <a:r>
              <a:rPr lang="nl-NL" sz="2000" dirty="0"/>
              <a:t>Om hoofd naar boven te laten wijzen</a:t>
            </a:r>
          </a:p>
        </p:txBody>
      </p:sp>
    </p:spTree>
    <p:extLst>
      <p:ext uri="{BB962C8B-B14F-4D97-AF65-F5344CB8AC3E}">
        <p14:creationId xmlns:p14="http://schemas.microsoft.com/office/powerpoint/2010/main" val="179718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27EE3-823E-7B8C-4BAD-CC0B38FD1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EFF"/>
                </a:solidFill>
              </a:rPr>
              <a:t>2.2 Veiligheid – In het water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F832120D-3DA3-0DC8-7CD9-76A1E69556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25273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184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B673E-B771-BD00-51C1-770FB3E5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3.1 Knopen &amp; steken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73AAA444-3186-9A45-7BA8-3D0486E505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1920107"/>
              </p:ext>
            </p:extLst>
          </p:nvPr>
        </p:nvGraphicFramePr>
        <p:xfrm>
          <a:off x="581191" y="2731008"/>
          <a:ext cx="11029615" cy="3547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CA6B637-BC30-3753-E65E-53A153DB4965}"/>
              </a:ext>
            </a:extLst>
          </p:cNvPr>
          <p:cNvSpPr txBox="1">
            <a:spLocks/>
          </p:cNvSpPr>
          <p:nvPr/>
        </p:nvSpPr>
        <p:spPr>
          <a:xfrm>
            <a:off x="581192" y="1865376"/>
            <a:ext cx="11029615" cy="1182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nl-NL" sz="2400" b="1" dirty="0"/>
              <a:t>Deze moet je kunnen herkennen </a:t>
            </a:r>
            <a:br>
              <a:rPr lang="nl-NL" sz="2400" b="1" dirty="0"/>
            </a:br>
            <a:r>
              <a:rPr lang="nl-NL" sz="2400" b="1" dirty="0"/>
              <a:t>én omschrijven waar ze voor worden gebruikt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4656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3EA76B-D602-9FB7-A5CE-05768E62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00930"/>
            <a:ext cx="5351431" cy="2256390"/>
          </a:xfrm>
        </p:spPr>
        <p:txBody>
          <a:bodyPr anchor="ctr">
            <a:normAutofit/>
          </a:bodyPr>
          <a:lstStyle/>
          <a:p>
            <a:endParaRPr lang="nl-NL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EE8A32-B29E-46B5-B8B8-0148869E9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596128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B92E81-4F6A-4CF1-B486-AE63E15F3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9338" y="453643"/>
            <a:ext cx="5596128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F734B1-A461-294E-51A1-9402167B9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357" y="800930"/>
            <a:ext cx="5491110" cy="2256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Dit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zijn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 ze</a:t>
            </a:r>
            <a:b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Je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moet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ze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kunnen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herkennen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én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weten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waarvoor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ze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gebruikt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kunnen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worden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Tijdelijke aanduiding voor inhoud 4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FA80719D-A3A8-C34D-131C-7599236FC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31" y="971769"/>
            <a:ext cx="5908507" cy="5302884"/>
          </a:xfrm>
          <a:prstGeom prst="rect">
            <a:avLst/>
          </a:prstGeom>
        </p:spPr>
      </p:pic>
      <p:pic>
        <p:nvPicPr>
          <p:cNvPr id="7" name="Afbeelding 6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43801933-4637-C870-4D03-C6CB57FD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221" y="3261798"/>
            <a:ext cx="5477918" cy="301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7144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1311</TotalTime>
  <Words>437</Words>
  <Application>Microsoft Macintosh PowerPoint</Application>
  <PresentationFormat>Breedbeeld</PresentationFormat>
  <Paragraphs>89</Paragraphs>
  <Slides>23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Aharoni</vt:lpstr>
      <vt:lpstr>Aptos</vt:lpstr>
      <vt:lpstr>Gill Sans MT</vt:lpstr>
      <vt:lpstr>Wingdings 2</vt:lpstr>
      <vt:lpstr>Dividend</vt:lpstr>
      <vt:lpstr>CWO Theorie - Allerlei</vt:lpstr>
      <vt:lpstr>Onderdelen allerlei</vt:lpstr>
      <vt:lpstr>1.1 Omgaan met grote schepen - Beperkingen</vt:lpstr>
      <vt:lpstr>1. 2 Omgaan met grote schepen - Zuiging &amp; stuwing </vt:lpstr>
      <vt:lpstr>PowerPoint-presentatie</vt:lpstr>
      <vt:lpstr>2.1 Veiligheid - Reddingsvest</vt:lpstr>
      <vt:lpstr>2.2 Veiligheid – In het water</vt:lpstr>
      <vt:lpstr>3.1 Knopen &amp; steken</vt:lpstr>
      <vt:lpstr>PowerPoint-presentatie</vt:lpstr>
      <vt:lpstr>4.1 Het weer – Windkracht</vt:lpstr>
      <vt:lpstr>4.2 Het weer - Windrichting</vt:lpstr>
      <vt:lpstr>5.1 Ondiepvaarwater</vt:lpstr>
      <vt:lpstr>6.1 touw-/Zeilwerk - Touwwerk </vt:lpstr>
      <vt:lpstr>6.2 Touw-/zeilwerk – Opbouw  van  touw</vt:lpstr>
      <vt:lpstr>6.3 Touw-/Zeilwerk - Lijnuiteinde</vt:lpstr>
      <vt:lpstr>6.4 – Touw-/Zeilwerk - Overige Zie blz: 240 t/m 246</vt:lpstr>
      <vt:lpstr>7.1 Regelementen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Felix Levelt (23082372)</dc:creator>
  <cp:lastModifiedBy>Felix Levelt (23082372)</cp:lastModifiedBy>
  <cp:revision>4</cp:revision>
  <dcterms:created xsi:type="dcterms:W3CDTF">2025-02-07T19:45:54Z</dcterms:created>
  <dcterms:modified xsi:type="dcterms:W3CDTF">2025-02-25T03:34:20Z</dcterms:modified>
</cp:coreProperties>
</file>